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  <p:sldMasterId id="2147483654" r:id="rId2"/>
    <p:sldMasterId id="2147483659" r:id="rId3"/>
    <p:sldMasterId id="2147483664" r:id="rId4"/>
  </p:sldMasterIdLst>
  <p:notesMasterIdLst>
    <p:notesMasterId r:id="rId14"/>
  </p:notesMasterIdLst>
  <p:sldIdLst>
    <p:sldId id="359" r:id="rId5"/>
    <p:sldId id="360" r:id="rId6"/>
    <p:sldId id="362" r:id="rId7"/>
    <p:sldId id="368" r:id="rId8"/>
    <p:sldId id="364" r:id="rId9"/>
    <p:sldId id="365" r:id="rId10"/>
    <p:sldId id="366" r:id="rId11"/>
    <p:sldId id="339" r:id="rId12"/>
    <p:sldId id="367" r:id="rId13"/>
  </p:sldIdLst>
  <p:sldSz cx="12192000" cy="6858000"/>
  <p:notesSz cx="6735763" cy="9869488"/>
  <p:custShowLst>
    <p:custShow name="그림1" id="0">
      <p:sldLst>
        <p:sld r:id="rId12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1D5"/>
    <a:srgbClr val="4978BC"/>
    <a:srgbClr val="FF0000"/>
    <a:srgbClr val="CA237F"/>
    <a:srgbClr val="40B6E9"/>
    <a:srgbClr val="868686"/>
    <a:srgbClr val="E9E9E9"/>
    <a:srgbClr val="EFF4D1"/>
    <a:srgbClr val="FFEDDF"/>
    <a:srgbClr val="DE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B15F18-4FE7-4B03-B69C-2C7A390724CE}" v="2" dt="2024-04-24T00:25:29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2" autoAdjust="0"/>
    <p:restoredTop sz="96242" autoAdjust="0"/>
  </p:normalViewPr>
  <p:slideViewPr>
    <p:cSldViewPr showGuides="1">
      <p:cViewPr varScale="1">
        <p:scale>
          <a:sx n="110" d="100"/>
          <a:sy n="110" d="100"/>
        </p:scale>
        <p:origin x="4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1996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304E3565-6012-140B-D94D-5D5131D3E6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85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800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7111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47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6BA0789-1E34-157F-696E-7A6DD82CECE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BDAEC931-198A-1D58-3128-B1AE26EA322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840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02063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208800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86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slide" Target="slide6.xml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slide" Target="slide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slide" Target="slide4.xml"/><Relationship Id="rId5" Type="http://schemas.openxmlformats.org/officeDocument/2006/relationships/image" Target="../media/image15.png"/><Relationship Id="rId15" Type="http://schemas.openxmlformats.org/officeDocument/2006/relationships/slide" Target="slide7.xml"/><Relationship Id="rId10" Type="http://schemas.openxmlformats.org/officeDocument/2006/relationships/slide" Target="slide3.xml"/><Relationship Id="rId4" Type="http://schemas.openxmlformats.org/officeDocument/2006/relationships/image" Target="../media/image14.png"/><Relationship Id="rId9" Type="http://schemas.openxmlformats.org/officeDocument/2006/relationships/slide" Target="slide1.xml"/><Relationship Id="rId1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0.png"/><Relationship Id="rId18" Type="http://schemas.openxmlformats.org/officeDocument/2006/relationships/slide" Target="slide1.xml"/><Relationship Id="rId3" Type="http://schemas.openxmlformats.org/officeDocument/2006/relationships/image" Target="../media/image16.png"/><Relationship Id="rId21" Type="http://schemas.openxmlformats.org/officeDocument/2006/relationships/slide" Target="slide5.xml"/><Relationship Id="rId17" Type="http://schemas.openxmlformats.org/officeDocument/2006/relationships/image" Target="../media/image24.png"/><Relationship Id="rId25" Type="http://schemas.openxmlformats.org/officeDocument/2006/relationships/image" Target="../media/image25.png"/><Relationship Id="rId2" Type="http://schemas.openxmlformats.org/officeDocument/2006/relationships/image" Target="../media/image15.png"/><Relationship Id="rId16" Type="http://schemas.openxmlformats.org/officeDocument/2006/relationships/image" Target="../media/image23.png"/><Relationship Id="rId20" Type="http://schemas.openxmlformats.org/officeDocument/2006/relationships/slide" Target="slide4.xml"/><Relationship Id="rId1" Type="http://schemas.openxmlformats.org/officeDocument/2006/relationships/slideLayout" Target="../slideLayouts/slideLayout3.xml"/><Relationship Id="rId24" Type="http://schemas.openxmlformats.org/officeDocument/2006/relationships/slide" Target="slide7.xml"/><Relationship Id="rId5" Type="http://schemas.openxmlformats.org/officeDocument/2006/relationships/image" Target="../media/image21.png"/><Relationship Id="rId23" Type="http://schemas.openxmlformats.org/officeDocument/2006/relationships/slide" Target="slide2.xml"/><Relationship Id="rId19" Type="http://schemas.openxmlformats.org/officeDocument/2006/relationships/slide" Target="slide3.xml"/><Relationship Id="rId4" Type="http://schemas.openxmlformats.org/officeDocument/2006/relationships/image" Target="../media/image20.png"/><Relationship Id="rId14" Type="http://schemas.openxmlformats.org/officeDocument/2006/relationships/image" Target="../media/image22.png"/><Relationship Id="rId22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0.png"/><Relationship Id="rId18" Type="http://schemas.openxmlformats.org/officeDocument/2006/relationships/slide" Target="slide1.xml"/><Relationship Id="rId3" Type="http://schemas.openxmlformats.org/officeDocument/2006/relationships/image" Target="../media/image27.png"/><Relationship Id="rId21" Type="http://schemas.openxmlformats.org/officeDocument/2006/relationships/slide" Target="slide4.xml"/><Relationship Id="rId12" Type="http://schemas.openxmlformats.org/officeDocument/2006/relationships/image" Target="../media/image22.png"/><Relationship Id="rId17" Type="http://schemas.openxmlformats.org/officeDocument/2006/relationships/image" Target="../media/image21.png"/><Relationship Id="rId25" Type="http://schemas.openxmlformats.org/officeDocument/2006/relationships/image" Target="../media/image25.png"/><Relationship Id="rId2" Type="http://schemas.openxmlformats.org/officeDocument/2006/relationships/image" Target="../media/image26.png"/><Relationship Id="rId16" Type="http://schemas.openxmlformats.org/officeDocument/2006/relationships/image" Target="../media/image20.png"/><Relationship Id="rId20" Type="http://schemas.openxmlformats.org/officeDocument/2006/relationships/slide" Target="slide2.xml"/><Relationship Id="rId1" Type="http://schemas.openxmlformats.org/officeDocument/2006/relationships/slideLayout" Target="../slideLayouts/slideLayout4.xml"/><Relationship Id="rId11" Type="http://schemas.openxmlformats.org/officeDocument/2006/relationships/image" Target="../media/image250.png"/><Relationship Id="rId24" Type="http://schemas.openxmlformats.org/officeDocument/2006/relationships/slide" Target="slide7.xml"/><Relationship Id="rId5" Type="http://schemas.openxmlformats.org/officeDocument/2006/relationships/image" Target="../media/image16.png"/><Relationship Id="rId15" Type="http://schemas.openxmlformats.org/officeDocument/2006/relationships/image" Target="../media/image28.png"/><Relationship Id="rId23" Type="http://schemas.openxmlformats.org/officeDocument/2006/relationships/slide" Target="slide6.xml"/><Relationship Id="rId19" Type="http://schemas.openxmlformats.org/officeDocument/2006/relationships/slide" Target="slide3.xml"/><Relationship Id="rId4" Type="http://schemas.openxmlformats.org/officeDocument/2006/relationships/image" Target="../media/image15.png"/><Relationship Id="rId14" Type="http://schemas.openxmlformats.org/officeDocument/2006/relationships/image" Target="../media/image270.png"/><Relationship Id="rId22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slide" Target="slide4.xml"/><Relationship Id="rId18" Type="http://schemas.openxmlformats.org/officeDocument/2006/relationships/image" Target="../media/image25.png"/><Relationship Id="rId3" Type="http://schemas.openxmlformats.org/officeDocument/2006/relationships/image" Target="../media/image16.png"/><Relationship Id="rId12" Type="http://schemas.openxmlformats.org/officeDocument/2006/relationships/slide" Target="slide3.xml"/><Relationship Id="rId17" Type="http://schemas.openxmlformats.org/officeDocument/2006/relationships/slide" Target="slide7.xml"/><Relationship Id="rId2" Type="http://schemas.openxmlformats.org/officeDocument/2006/relationships/image" Target="../media/image15.png"/><Relationship Id="rId16" Type="http://schemas.openxmlformats.org/officeDocument/2006/relationships/slide" Target="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11" Type="http://schemas.openxmlformats.org/officeDocument/2006/relationships/slide" Target="slide1.xml"/><Relationship Id="rId5" Type="http://schemas.openxmlformats.org/officeDocument/2006/relationships/image" Target="../media/image21.png"/><Relationship Id="rId15" Type="http://schemas.openxmlformats.org/officeDocument/2006/relationships/slide" Target="slide6.xml"/><Relationship Id="rId10" Type="http://schemas.openxmlformats.org/officeDocument/2006/relationships/image" Target="../media/image31.png"/><Relationship Id="rId4" Type="http://schemas.openxmlformats.org/officeDocument/2006/relationships/image" Target="../media/image20.png"/><Relationship Id="rId9" Type="http://schemas.openxmlformats.org/officeDocument/2006/relationships/image" Target="../media/image22.png"/><Relationship Id="rId1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1.png"/><Relationship Id="rId26" Type="http://schemas.openxmlformats.org/officeDocument/2006/relationships/slide" Target="slide3.xml"/><Relationship Id="rId3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slide" Target="slide1.xml"/><Relationship Id="rId2" Type="http://schemas.openxmlformats.org/officeDocument/2006/relationships/image" Target="../media/image32.png"/><Relationship Id="rId16" Type="http://schemas.openxmlformats.org/officeDocument/2006/relationships/image" Target="../media/image33.png"/><Relationship Id="rId29" Type="http://schemas.openxmlformats.org/officeDocument/2006/relationships/slide" Target="slide6.xml"/><Relationship Id="rId1" Type="http://schemas.openxmlformats.org/officeDocument/2006/relationships/slideLayout" Target="../slideLayouts/slideLayout4.xml"/><Relationship Id="rId24" Type="http://schemas.openxmlformats.org/officeDocument/2006/relationships/image" Target="../media/image37.png"/><Relationship Id="rId32" Type="http://schemas.openxmlformats.org/officeDocument/2006/relationships/image" Target="../media/image25.png"/><Relationship Id="rId15" Type="http://schemas.openxmlformats.org/officeDocument/2006/relationships/image" Target="../media/image22.png"/><Relationship Id="rId23" Type="http://schemas.openxmlformats.org/officeDocument/2006/relationships/image" Target="../media/image36.png"/><Relationship Id="rId28" Type="http://schemas.openxmlformats.org/officeDocument/2006/relationships/slide" Target="slide5.xml"/><Relationship Id="rId19" Type="http://schemas.openxmlformats.org/officeDocument/2006/relationships/image" Target="../media/image35.png"/><Relationship Id="rId31" Type="http://schemas.openxmlformats.org/officeDocument/2006/relationships/slide" Target="slide7.xml"/><Relationship Id="rId4" Type="http://schemas.openxmlformats.org/officeDocument/2006/relationships/image" Target="../media/image16.png"/><Relationship Id="rId14" Type="http://schemas.openxmlformats.org/officeDocument/2006/relationships/image" Target="../media/image34.png"/><Relationship Id="rId22" Type="http://schemas.openxmlformats.org/officeDocument/2006/relationships/image" Target="../media/image350.png"/><Relationship Id="rId27" Type="http://schemas.openxmlformats.org/officeDocument/2006/relationships/slide" Target="slide4.xml"/><Relationship Id="rId30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2.xml"/><Relationship Id="rId3" Type="http://schemas.openxmlformats.org/officeDocument/2006/relationships/image" Target="../media/image15.png"/><Relationship Id="rId7" Type="http://schemas.openxmlformats.org/officeDocument/2006/relationships/image" Target="../media/image22.png"/><Relationship Id="rId12" Type="http://schemas.openxmlformats.org/officeDocument/2006/relationships/slide" Target="slide6.xm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11" Type="http://schemas.openxmlformats.org/officeDocument/2006/relationships/slide" Target="slide5.xml"/><Relationship Id="rId5" Type="http://schemas.openxmlformats.org/officeDocument/2006/relationships/image" Target="../media/image20.png"/><Relationship Id="rId15" Type="http://schemas.openxmlformats.org/officeDocument/2006/relationships/image" Target="../media/image25.png"/><Relationship Id="rId10" Type="http://schemas.openxmlformats.org/officeDocument/2006/relationships/slide" Target="slide4.xml"/><Relationship Id="rId4" Type="http://schemas.openxmlformats.org/officeDocument/2006/relationships/image" Target="../media/image16.png"/><Relationship Id="rId9" Type="http://schemas.openxmlformats.org/officeDocument/2006/relationships/slide" Target="slide3.xml"/><Relationship Id="rId1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45.png"/><Relationship Id="rId18" Type="http://schemas.openxmlformats.org/officeDocument/2006/relationships/slide" Target="slide4.xml"/><Relationship Id="rId3" Type="http://schemas.openxmlformats.org/officeDocument/2006/relationships/image" Target="../media/image39.png"/><Relationship Id="rId21" Type="http://schemas.openxmlformats.org/officeDocument/2006/relationships/slide" Target="slide2.xml"/><Relationship Id="rId7" Type="http://schemas.openxmlformats.org/officeDocument/2006/relationships/image" Target="../media/image41.png"/><Relationship Id="rId12" Type="http://schemas.openxmlformats.org/officeDocument/2006/relationships/image" Target="../media/image44.png"/><Relationship Id="rId17" Type="http://schemas.openxmlformats.org/officeDocument/2006/relationships/slide" Target="slide3.xml"/><Relationship Id="rId2" Type="http://schemas.openxmlformats.org/officeDocument/2006/relationships/image" Target="../media/image2.png"/><Relationship Id="rId16" Type="http://schemas.openxmlformats.org/officeDocument/2006/relationships/slide" Target="slide1.xml"/><Relationship Id="rId20" Type="http://schemas.openxmlformats.org/officeDocument/2006/relationships/slide" Target="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png"/><Relationship Id="rId11" Type="http://schemas.openxmlformats.org/officeDocument/2006/relationships/image" Target="../media/image43.png"/><Relationship Id="rId5" Type="http://schemas.openxmlformats.org/officeDocument/2006/relationships/image" Target="../media/image16.png"/><Relationship Id="rId15" Type="http://schemas.openxmlformats.org/officeDocument/2006/relationships/image" Target="../media/image47.png"/><Relationship Id="rId23" Type="http://schemas.openxmlformats.org/officeDocument/2006/relationships/image" Target="../media/image25.png"/><Relationship Id="rId10" Type="http://schemas.openxmlformats.org/officeDocument/2006/relationships/image" Target="../media/image42.png"/><Relationship Id="rId19" Type="http://schemas.openxmlformats.org/officeDocument/2006/relationships/slide" Target="slide5.xml"/><Relationship Id="rId4" Type="http://schemas.openxmlformats.org/officeDocument/2006/relationships/image" Target="../media/image15.png"/><Relationship Id="rId9" Type="http://schemas.openxmlformats.org/officeDocument/2006/relationships/image" Target="../media/image21.png"/><Relationship Id="rId14" Type="http://schemas.openxmlformats.org/officeDocument/2006/relationships/image" Target="../media/image46.png"/><Relationship Id="rId22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png"/><Relationship Id="rId18" Type="http://schemas.openxmlformats.org/officeDocument/2006/relationships/slide" Target="slide4.xml"/><Relationship Id="rId3" Type="http://schemas.openxmlformats.org/officeDocument/2006/relationships/image" Target="../media/image16.png"/><Relationship Id="rId21" Type="http://schemas.openxmlformats.org/officeDocument/2006/relationships/slide" Target="slide2.xml"/><Relationship Id="rId7" Type="http://schemas.openxmlformats.org/officeDocument/2006/relationships/image" Target="../media/image480.png"/><Relationship Id="rId12" Type="http://schemas.openxmlformats.org/officeDocument/2006/relationships/image" Target="../media/image20.png"/><Relationship Id="rId17" Type="http://schemas.openxmlformats.org/officeDocument/2006/relationships/slide" Target="slide3.xml"/><Relationship Id="rId2" Type="http://schemas.openxmlformats.org/officeDocument/2006/relationships/image" Target="../media/image15.png"/><Relationship Id="rId16" Type="http://schemas.openxmlformats.org/officeDocument/2006/relationships/slide" Target="slide1.xml"/><Relationship Id="rId20" Type="http://schemas.openxmlformats.org/officeDocument/2006/relationships/slide" Target="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70.png"/><Relationship Id="rId11" Type="http://schemas.openxmlformats.org/officeDocument/2006/relationships/image" Target="../media/image22.png"/><Relationship Id="rId5" Type="http://schemas.openxmlformats.org/officeDocument/2006/relationships/image" Target="../media/image460.png"/><Relationship Id="rId15" Type="http://schemas.openxmlformats.org/officeDocument/2006/relationships/image" Target="../media/image51.png"/><Relationship Id="rId23" Type="http://schemas.openxmlformats.org/officeDocument/2006/relationships/image" Target="../media/image25.png"/><Relationship Id="rId10" Type="http://schemas.openxmlformats.org/officeDocument/2006/relationships/image" Target="../media/image510.png"/><Relationship Id="rId19" Type="http://schemas.openxmlformats.org/officeDocument/2006/relationships/slide" Target="slide5.xml"/><Relationship Id="rId4" Type="http://schemas.openxmlformats.org/officeDocument/2006/relationships/image" Target="../media/image50.png"/><Relationship Id="rId9" Type="http://schemas.openxmlformats.org/officeDocument/2006/relationships/image" Target="../media/image500.png"/><Relationship Id="rId14" Type="http://schemas.openxmlformats.org/officeDocument/2006/relationships/image" Target="../media/image42.png"/><Relationship Id="rId22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3369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ko-KR" sz="6000" b="1" spc="-300" dirty="0">
                <a:solidFill>
                  <a:schemeClr val="bg1"/>
                </a:solidFill>
              </a:rPr>
              <a:t>1</a:t>
            </a:r>
            <a:r>
              <a:rPr lang="ko-KR" altLang="en-US" sz="6000" b="1" spc="-300" dirty="0">
                <a:solidFill>
                  <a:schemeClr val="bg1"/>
                </a:solidFill>
              </a:rPr>
              <a:t>을 가르고</a:t>
            </a:r>
            <a:r>
              <a:rPr lang="en-US" altLang="ko-KR" sz="6000" b="1" spc="-300" dirty="0">
                <a:solidFill>
                  <a:schemeClr val="bg1"/>
                </a:solidFill>
              </a:rPr>
              <a:t>,</a:t>
            </a:r>
            <a:r>
              <a:rPr lang="ko-KR" altLang="en-US" sz="6000" b="1" spc="-300" dirty="0">
                <a:solidFill>
                  <a:schemeClr val="bg1"/>
                </a:solidFill>
              </a:rPr>
              <a:t> 분수를</a:t>
            </a:r>
            <a:endParaRPr lang="en-US" altLang="ko-KR" sz="6000" b="1" spc="-3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모아 </a:t>
            </a:r>
            <a:r>
              <a:rPr lang="ko-KR" altLang="en-US" sz="6000" b="1" spc="-300">
                <a:solidFill>
                  <a:schemeClr val="bg1"/>
                </a:solidFill>
              </a:rPr>
              <a:t>볼까요</a:t>
            </a:r>
            <a:r>
              <a:rPr lang="en-US" altLang="ko-KR" sz="6000" b="1" spc="-300">
                <a:solidFill>
                  <a:schemeClr val="bg1"/>
                </a:solidFill>
              </a:rPr>
              <a:t>?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D4F46B-06CF-FE3D-8964-1208930CB60C}"/>
              </a:ext>
            </a:extLst>
          </p:cNvPr>
          <p:cNvSpPr txBox="1"/>
          <p:nvPr/>
        </p:nvSpPr>
        <p:spPr>
          <a:xfrm>
            <a:off x="1508303" y="1146453"/>
            <a:ext cx="3867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분수의 덧셈과 뺄셈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10~11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7D5781E-6756-1E76-D67D-FD3048EB01FD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CA9774C-295B-4821-EB8D-2E8830C66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8793D76-736D-6264-5F27-4DA0078A4668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6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~7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8" name="그래픽 27">
            <a:extLst>
              <a:ext uri="{FF2B5EF4-FFF2-40B4-BE49-F238E27FC236}">
                <a16:creationId xmlns:a16="http://schemas.microsoft.com/office/drawing/2014/main" id="{70D9EB83-60AE-4141-AEAD-23FA8D540C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83241" y="1122854"/>
            <a:ext cx="275082" cy="564642"/>
          </a:xfrm>
          <a:prstGeom prst="rect">
            <a:avLst/>
          </a:prstGeom>
        </p:spPr>
      </p:pic>
      <p:grpSp>
        <p:nvGrpSpPr>
          <p:cNvPr id="29" name="그룹 28">
            <a:extLst>
              <a:ext uri="{FF2B5EF4-FFF2-40B4-BE49-F238E27FC236}">
                <a16:creationId xmlns:a16="http://schemas.microsoft.com/office/drawing/2014/main" id="{FC62FB9E-9DBE-4FA1-9EDF-B1DEF69BDD91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30" name="사각형: 둥근 모서리 29">
              <a:hlinkClick r:id="rId9" action="ppaction://hlinksldjump"/>
              <a:extLst>
                <a:ext uri="{FF2B5EF4-FFF2-40B4-BE49-F238E27FC236}">
                  <a16:creationId xmlns:a16="http://schemas.microsoft.com/office/drawing/2014/main" id="{4139F60D-5942-400C-9D6B-45445F7BC830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32" name="사각형: 둥근 모서리 31">
              <a:hlinkClick r:id="rId10" action="ppaction://hlinksldjump"/>
              <a:extLst>
                <a:ext uri="{FF2B5EF4-FFF2-40B4-BE49-F238E27FC236}">
                  <a16:creationId xmlns:a16="http://schemas.microsoft.com/office/drawing/2014/main" id="{A316C3E1-FB75-4A7C-BAE3-45FB9D12060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1" action="ppaction://hlinksldjump"/>
              <a:extLst>
                <a:ext uri="{FF2B5EF4-FFF2-40B4-BE49-F238E27FC236}">
                  <a16:creationId xmlns:a16="http://schemas.microsoft.com/office/drawing/2014/main" id="{ECBFB93B-9382-4308-872B-A8BA9BDB4C3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2" action="ppaction://hlinksldjump"/>
              <a:extLst>
                <a:ext uri="{FF2B5EF4-FFF2-40B4-BE49-F238E27FC236}">
                  <a16:creationId xmlns:a16="http://schemas.microsoft.com/office/drawing/2014/main" id="{8CC1C8C7-9FBB-4E86-9501-251E9E9C350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34">
              <a:hlinkClick r:id="rId13" action="ppaction://hlinksldjump"/>
              <a:extLst>
                <a:ext uri="{FF2B5EF4-FFF2-40B4-BE49-F238E27FC236}">
                  <a16:creationId xmlns:a16="http://schemas.microsoft.com/office/drawing/2014/main" id="{0D85A028-0552-422C-98EA-B7159C9B8CD2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35">
              <a:hlinkClick r:id="rId14" action="ppaction://hlinksldjump"/>
              <a:extLst>
                <a:ext uri="{FF2B5EF4-FFF2-40B4-BE49-F238E27FC236}">
                  <a16:creationId xmlns:a16="http://schemas.microsoft.com/office/drawing/2014/main" id="{B4042810-A90D-4353-B4EA-7FAC645A13E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7" name="사각형: 둥근 모서리 36">
              <a:hlinkClick r:id="rId15" action="ppaction://hlinksldjump"/>
              <a:extLst>
                <a:ext uri="{FF2B5EF4-FFF2-40B4-BE49-F238E27FC236}">
                  <a16:creationId xmlns:a16="http://schemas.microsoft.com/office/drawing/2014/main" id="{D5C34320-148F-4089-9769-FA6FB0E5F44F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" name="Picture 11">
            <a:extLst>
              <a:ext uri="{FF2B5EF4-FFF2-40B4-BE49-F238E27FC236}">
                <a16:creationId xmlns:a16="http://schemas.microsoft.com/office/drawing/2014/main" id="{9B36F460-DDF0-6506-E35E-30782CB5038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5EE4939-FE6D-F914-142C-DA28340996E6}"/>
              </a:ext>
            </a:extLst>
          </p:cNvPr>
          <p:cNvSpPr txBox="1"/>
          <p:nvPr/>
        </p:nvSpPr>
        <p:spPr>
          <a:xfrm>
            <a:off x="518560" y="1394824"/>
            <a:ext cx="812652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분수 띠를 보고</a:t>
            </a:r>
            <a:r>
              <a:rPr lang="en-US" altLang="ko-KR" sz="3600" b="1" spc="-300" dirty="0"/>
              <a:t> 1</a:t>
            </a:r>
            <a:r>
              <a:rPr lang="ko-KR" altLang="en-US" sz="3600" b="1" spc="-300" dirty="0"/>
              <a:t>을 분수로 나타내어 보세요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03A93-E449-F893-024A-AD7DAB131135}"/>
                  </a:ext>
                </a:extLst>
              </p:cNvPr>
              <p:cNvSpPr txBox="1"/>
              <p:nvPr/>
            </p:nvSpPr>
            <p:spPr>
              <a:xfrm>
                <a:off x="4943873" y="2276054"/>
                <a:ext cx="684014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ko-KR" sz="3600" b="1" spc="-300" dirty="0"/>
                  <a:t>1</a:t>
                </a:r>
                <a:r>
                  <a:rPr lang="ko-KR" altLang="en-US" sz="3600" b="1" spc="-300" dirty="0"/>
                  <a:t>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이      개이므로 </a:t>
                </a:r>
                <a:r>
                  <a:rPr lang="en-US" altLang="ko-KR" sz="3600" b="1" spc="-300" dirty="0"/>
                  <a:t>1</a:t>
                </a:r>
                <a14:m>
                  <m:oMath xmlns:m="http://schemas.openxmlformats.org/officeDocument/2006/math">
                    <m:r>
                      <a:rPr lang="en-US" altLang="ko-KR" sz="3600" b="1" i="1" spc="-3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            </m:t>
                        </m:r>
                      </m:num>
                      <m:den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입니다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03A93-E449-F893-024A-AD7DAB131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873" y="2276054"/>
                <a:ext cx="6840140" cy="606695"/>
              </a:xfrm>
              <a:prstGeom prst="rect">
                <a:avLst/>
              </a:prstGeom>
              <a:blipFill>
                <a:blip r:embed="rId13"/>
                <a:stretch>
                  <a:fillRect l="-4011" r="-3743" b="-98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순서도: 연결자 22">
            <a:extLst>
              <a:ext uri="{FF2B5EF4-FFF2-40B4-BE49-F238E27FC236}">
                <a16:creationId xmlns:a16="http://schemas.microsoft.com/office/drawing/2014/main" id="{4460163C-99F4-6D53-0D56-3824058112EA}"/>
              </a:ext>
            </a:extLst>
          </p:cNvPr>
          <p:cNvSpPr/>
          <p:nvPr/>
        </p:nvSpPr>
        <p:spPr>
          <a:xfrm>
            <a:off x="4651639" y="2871044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0DF871E5-D88A-861A-2966-16C3468F8BD3}"/>
              </a:ext>
            </a:extLst>
          </p:cNvPr>
          <p:cNvSpPr/>
          <p:nvPr/>
        </p:nvSpPr>
        <p:spPr>
          <a:xfrm>
            <a:off x="6581016" y="2602515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CFED5EE-793E-0D81-2BE6-A88CDE24374B}"/>
              </a:ext>
            </a:extLst>
          </p:cNvPr>
          <p:cNvSpPr txBox="1"/>
          <p:nvPr/>
        </p:nvSpPr>
        <p:spPr>
          <a:xfrm>
            <a:off x="6608235" y="2596207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40776E66-0801-C6BA-01B9-F597DEAFB6A1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654396" y="266808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A731A490-9DD4-5E4E-0E98-098234B144EB}"/>
              </a:ext>
            </a:extLst>
          </p:cNvPr>
          <p:cNvSpPr/>
          <p:nvPr/>
        </p:nvSpPr>
        <p:spPr>
          <a:xfrm>
            <a:off x="9719787" y="2301166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855125-55FD-12D2-4CCD-8F8601B652E3}"/>
              </a:ext>
            </a:extLst>
          </p:cNvPr>
          <p:cNvSpPr txBox="1"/>
          <p:nvPr/>
        </p:nvSpPr>
        <p:spPr>
          <a:xfrm>
            <a:off x="9747006" y="2294858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4CD5140D-3E2A-E8BA-804A-C6118F07C6A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9793167" y="236673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7374CFF-160F-7948-826C-66456997BFA8}"/>
                  </a:ext>
                </a:extLst>
              </p:cNvPr>
              <p:cNvSpPr txBox="1"/>
              <p:nvPr/>
            </p:nvSpPr>
            <p:spPr>
              <a:xfrm>
                <a:off x="4943873" y="3809351"/>
                <a:ext cx="684014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이      개이면 </a:t>
                </a:r>
                <a:r>
                  <a:rPr lang="en-US" altLang="ko-KR" sz="3600" b="1" spc="-300" dirty="0"/>
                  <a:t>1</a:t>
                </a:r>
                <a:r>
                  <a:rPr lang="ko-KR" altLang="en-US" sz="3600" b="1" spc="-300" dirty="0"/>
                  <a:t>이므로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            </m:t>
                        </m:r>
                      </m:num>
                      <m:den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ko-KR" sz="3600" b="1" spc="-300" dirty="0"/>
                  <a:t>1</a:t>
                </a:r>
                <a:r>
                  <a:rPr lang="ko-KR" altLang="en-US" sz="3600" b="1" spc="-300" dirty="0"/>
                  <a:t>입니다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7374CFF-160F-7948-826C-66456997BF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873" y="3809351"/>
                <a:ext cx="6840140" cy="606695"/>
              </a:xfrm>
              <a:prstGeom prst="rect">
                <a:avLst/>
              </a:prstGeom>
              <a:blipFill>
                <a:blip r:embed="rId16"/>
                <a:stretch>
                  <a:fillRect l="-4011" r="-2941" b="-23535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순서도: 연결자 31">
            <a:extLst>
              <a:ext uri="{FF2B5EF4-FFF2-40B4-BE49-F238E27FC236}">
                <a16:creationId xmlns:a16="http://schemas.microsoft.com/office/drawing/2014/main" id="{BD5523A4-7BD1-FBE6-1936-D09DB451F83B}"/>
              </a:ext>
            </a:extLst>
          </p:cNvPr>
          <p:cNvSpPr/>
          <p:nvPr/>
        </p:nvSpPr>
        <p:spPr>
          <a:xfrm>
            <a:off x="4651639" y="4404341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33" name="사각형: 둥근 모서리 32">
            <a:extLst>
              <a:ext uri="{FF2B5EF4-FFF2-40B4-BE49-F238E27FC236}">
                <a16:creationId xmlns:a16="http://schemas.microsoft.com/office/drawing/2014/main" id="{A6F304E0-C9A2-0E3D-D986-F3F2FCCD13D6}"/>
              </a:ext>
            </a:extLst>
          </p:cNvPr>
          <p:cNvSpPr/>
          <p:nvPr/>
        </p:nvSpPr>
        <p:spPr>
          <a:xfrm>
            <a:off x="5799796" y="4135812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6C6739-6663-19A0-0F14-50B48095AB7F}"/>
              </a:ext>
            </a:extLst>
          </p:cNvPr>
          <p:cNvSpPr txBox="1"/>
          <p:nvPr/>
        </p:nvSpPr>
        <p:spPr>
          <a:xfrm>
            <a:off x="5827015" y="4129504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F00008B8-5E71-1B49-BED7-31B019E19FA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5873176" y="420137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6" name="사각형: 둥근 모서리 35">
            <a:extLst>
              <a:ext uri="{FF2B5EF4-FFF2-40B4-BE49-F238E27FC236}">
                <a16:creationId xmlns:a16="http://schemas.microsoft.com/office/drawing/2014/main" id="{D2A92496-2EBA-A6EC-09B8-8259D2D10175}"/>
              </a:ext>
            </a:extLst>
          </p:cNvPr>
          <p:cNvSpPr/>
          <p:nvPr/>
        </p:nvSpPr>
        <p:spPr>
          <a:xfrm>
            <a:off x="9486703" y="3789638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9D7229-9243-3C59-5693-44314ABE291A}"/>
              </a:ext>
            </a:extLst>
          </p:cNvPr>
          <p:cNvSpPr txBox="1"/>
          <p:nvPr/>
        </p:nvSpPr>
        <p:spPr>
          <a:xfrm>
            <a:off x="9513922" y="3783330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E5FAD909-8765-E467-BDB4-FB573DD83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9560083" y="385520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6" name="그림 45">
            <a:extLst>
              <a:ext uri="{FF2B5EF4-FFF2-40B4-BE49-F238E27FC236}">
                <a16:creationId xmlns:a16="http://schemas.microsoft.com/office/drawing/2014/main" id="{7210272D-C2C3-4419-AE61-D2EF4A2530D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51384" y="2276053"/>
            <a:ext cx="3700947" cy="3689883"/>
          </a:xfrm>
          <a:prstGeom prst="rect">
            <a:avLst/>
          </a:prstGeom>
        </p:spPr>
      </p:pic>
      <p:grpSp>
        <p:nvGrpSpPr>
          <p:cNvPr id="12" name="그룹 11">
            <a:extLst>
              <a:ext uri="{FF2B5EF4-FFF2-40B4-BE49-F238E27FC236}">
                <a16:creationId xmlns:a16="http://schemas.microsoft.com/office/drawing/2014/main" id="{C96EAF24-5B48-422D-AC13-9B713B0ACD2D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50" name="사각형: 둥근 모서리 49">
              <a:hlinkClick r:id="rId18" action="ppaction://hlinksldjump"/>
              <a:extLst>
                <a:ext uri="{FF2B5EF4-FFF2-40B4-BE49-F238E27FC236}">
                  <a16:creationId xmlns:a16="http://schemas.microsoft.com/office/drawing/2014/main" id="{290FFDED-C7F5-422D-87AB-E1ACB5B8D2C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2" name="사각형: 둥근 모서리 51">
              <a:hlinkClick r:id="rId19" action="ppaction://hlinksldjump"/>
              <a:extLst>
                <a:ext uri="{FF2B5EF4-FFF2-40B4-BE49-F238E27FC236}">
                  <a16:creationId xmlns:a16="http://schemas.microsoft.com/office/drawing/2014/main" id="{8CF8BD58-08C7-4126-BCD4-7A8727C8CBB3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52">
              <a:hlinkClick r:id="rId20" action="ppaction://hlinksldjump"/>
              <a:extLst>
                <a:ext uri="{FF2B5EF4-FFF2-40B4-BE49-F238E27FC236}">
                  <a16:creationId xmlns:a16="http://schemas.microsoft.com/office/drawing/2014/main" id="{6C36E13F-D612-4F3D-B30C-7B02E71475BF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4" name="사각형: 둥근 모서리 53">
              <a:hlinkClick r:id="rId21" action="ppaction://hlinksldjump"/>
              <a:extLst>
                <a:ext uri="{FF2B5EF4-FFF2-40B4-BE49-F238E27FC236}">
                  <a16:creationId xmlns:a16="http://schemas.microsoft.com/office/drawing/2014/main" id="{5736AFD4-9437-4629-9792-BE76FC82CF8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22" action="ppaction://hlinksldjump"/>
              <a:extLst>
                <a:ext uri="{FF2B5EF4-FFF2-40B4-BE49-F238E27FC236}">
                  <a16:creationId xmlns:a16="http://schemas.microsoft.com/office/drawing/2014/main" id="{7A85DE74-0DD5-4CDE-933A-E1B673CB9EA2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23" action="ppaction://hlinksldjump"/>
              <a:extLst>
                <a:ext uri="{FF2B5EF4-FFF2-40B4-BE49-F238E27FC236}">
                  <a16:creationId xmlns:a16="http://schemas.microsoft.com/office/drawing/2014/main" id="{84F23814-EEF2-4948-9BE2-C6364AF7F325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57" name="사각형: 둥근 모서리 56">
              <a:hlinkClick r:id="rId24" action="ppaction://hlinksldjump"/>
              <a:extLst>
                <a:ext uri="{FF2B5EF4-FFF2-40B4-BE49-F238E27FC236}">
                  <a16:creationId xmlns:a16="http://schemas.microsoft.com/office/drawing/2014/main" id="{7982F73D-5503-412B-B7FE-822EA98A605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4" name="그림 28">
            <a:extLst>
              <a:ext uri="{FF2B5EF4-FFF2-40B4-BE49-F238E27FC236}">
                <a16:creationId xmlns:a16="http://schemas.microsoft.com/office/drawing/2014/main" id="{235B446B-3E94-1A41-F547-DED53EF8593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4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64E74AC-6E69-42D9-8DD8-CA8799D86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108" y="1966733"/>
            <a:ext cx="3719893" cy="3864483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E7B74090-A691-46EC-8188-F6F5642C3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329" y="1946715"/>
            <a:ext cx="3739610" cy="3884200"/>
          </a:xfrm>
          <a:prstGeom prst="rect">
            <a:avLst/>
          </a:prstGeom>
        </p:spPr>
      </p:pic>
      <p:grpSp>
        <p:nvGrpSpPr>
          <p:cNvPr id="20" name="그룹 19">
            <a:extLst>
              <a:ext uri="{FF2B5EF4-FFF2-40B4-BE49-F238E27FC236}">
                <a16:creationId xmlns:a16="http://schemas.microsoft.com/office/drawing/2014/main" id="{A5407B48-122B-E338-6513-BF84797C9140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49D7DF-0FF2-5212-2FE5-B8153FDBD648}"/>
                </a:ext>
              </a:extLst>
            </p:cNvPr>
            <p:cNvSpPr txBox="1"/>
            <p:nvPr/>
          </p:nvSpPr>
          <p:spPr>
            <a:xfrm>
              <a:off x="1032017" y="1353185"/>
              <a:ext cx="10342999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ko-KR" altLang="en-US" sz="3600" b="1" spc="-300" dirty="0"/>
                <a:t>그림을 보고      안에 알맞은 분수를 써넣으세요</a:t>
              </a:r>
              <a:r>
                <a:rPr lang="en-US" altLang="ko-KR" sz="3600" b="1" spc="-300" dirty="0"/>
                <a:t>.</a:t>
              </a:r>
              <a:endParaRPr lang="ko-KR" altLang="en-US" sz="3600" b="1" spc="-3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C4071B-49DB-0435-9998-C030A67383CB}"/>
                </a:ext>
              </a:extLst>
            </p:cNvPr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b="1" dirty="0">
                  <a:solidFill>
                    <a:srgbClr val="843C0C"/>
                  </a:solidFill>
                </a:rPr>
                <a:t>1</a:t>
              </a:r>
              <a:endParaRPr lang="ko-KR" altLang="en-US" sz="4000" b="1" dirty="0">
                <a:solidFill>
                  <a:srgbClr val="843C0C"/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33" name="표 9">
            <a:extLst>
              <a:ext uri="{FF2B5EF4-FFF2-40B4-BE49-F238E27FC236}">
                <a16:creationId xmlns:a16="http://schemas.microsoft.com/office/drawing/2014/main" id="{140A200D-2F4C-F2A1-2AD0-D78CDFAEA7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707632"/>
              </p:ext>
            </p:extLst>
          </p:nvPr>
        </p:nvGraphicFramePr>
        <p:xfrm>
          <a:off x="942913" y="1853337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34" name="표 9">
            <a:extLst>
              <a:ext uri="{FF2B5EF4-FFF2-40B4-BE49-F238E27FC236}">
                <a16:creationId xmlns:a16="http://schemas.microsoft.com/office/drawing/2014/main" id="{94860009-720A-0278-8DE4-BBE82B5840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54522"/>
              </p:ext>
            </p:extLst>
          </p:nvPr>
        </p:nvGraphicFramePr>
        <p:xfrm>
          <a:off x="5985784" y="1853337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sp>
        <p:nvSpPr>
          <p:cNvPr id="35" name="사각형: 둥근 모서리 34">
            <a:extLst>
              <a:ext uri="{FF2B5EF4-FFF2-40B4-BE49-F238E27FC236}">
                <a16:creationId xmlns:a16="http://schemas.microsoft.com/office/drawing/2014/main" id="{90DF8DF5-F944-532F-F2A6-3FAD92CB23BC}"/>
              </a:ext>
            </a:extLst>
          </p:cNvPr>
          <p:cNvSpPr>
            <a:spLocks noChangeAspect="1"/>
          </p:cNvSpPr>
          <p:nvPr/>
        </p:nvSpPr>
        <p:spPr>
          <a:xfrm>
            <a:off x="3454865" y="1177574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사각형: 둥근 모서리 42">
            <a:extLst>
              <a:ext uri="{FF2B5EF4-FFF2-40B4-BE49-F238E27FC236}">
                <a16:creationId xmlns:a16="http://schemas.microsoft.com/office/drawing/2014/main" id="{7442DB57-7900-ED5B-2E63-7B2435F89C40}"/>
              </a:ext>
            </a:extLst>
          </p:cNvPr>
          <p:cNvSpPr/>
          <p:nvPr/>
        </p:nvSpPr>
        <p:spPr>
          <a:xfrm>
            <a:off x="2698983" y="50131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CE9083F-47F9-EF77-EEC0-FB57FA1BB413}"/>
                  </a:ext>
                </a:extLst>
              </p:cNvPr>
              <p:cNvSpPr txBox="1"/>
              <p:nvPr/>
            </p:nvSpPr>
            <p:spPr>
              <a:xfrm>
                <a:off x="2753910" y="512502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CE9083F-47F9-EF77-EEC0-FB57FA1BB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910" y="5125024"/>
                <a:ext cx="560194" cy="558348"/>
              </a:xfrm>
              <a:prstGeom prst="rect">
                <a:avLst/>
              </a:prstGeom>
              <a:blipFill>
                <a:blip r:embed="rId11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그림 44">
            <a:extLst>
              <a:ext uri="{FF2B5EF4-FFF2-40B4-BE49-F238E27FC236}">
                <a16:creationId xmlns:a16="http://schemas.microsoft.com/office/drawing/2014/main" id="{72AA4E73-63EA-9BB8-920C-7C96FAE437D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772363" y="52523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6" name="사각형: 둥근 모서리 45">
            <a:extLst>
              <a:ext uri="{FF2B5EF4-FFF2-40B4-BE49-F238E27FC236}">
                <a16:creationId xmlns:a16="http://schemas.microsoft.com/office/drawing/2014/main" id="{520D3706-A5D4-A979-9800-2C0FE7AF4F97}"/>
              </a:ext>
            </a:extLst>
          </p:cNvPr>
          <p:cNvSpPr/>
          <p:nvPr/>
        </p:nvSpPr>
        <p:spPr>
          <a:xfrm>
            <a:off x="3590045" y="50131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D0946EE-4F1A-3562-992C-8E58FE85F473}"/>
                  </a:ext>
                </a:extLst>
              </p:cNvPr>
              <p:cNvSpPr txBox="1"/>
              <p:nvPr/>
            </p:nvSpPr>
            <p:spPr>
              <a:xfrm>
                <a:off x="3644972" y="512502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D0946EE-4F1A-3562-992C-8E58FE85F4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972" y="5125024"/>
                <a:ext cx="560194" cy="558348"/>
              </a:xfrm>
              <a:prstGeom prst="rect">
                <a:avLst/>
              </a:prstGeom>
              <a:blipFill>
                <a:blip r:embed="rId13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8" name="그림 47">
            <a:extLst>
              <a:ext uri="{FF2B5EF4-FFF2-40B4-BE49-F238E27FC236}">
                <a16:creationId xmlns:a16="http://schemas.microsoft.com/office/drawing/2014/main" id="{8B157C08-A0A2-17C6-B121-9676C14AAF9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3663425" y="52523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2" name="사각형: 둥근 모서리 51">
            <a:extLst>
              <a:ext uri="{FF2B5EF4-FFF2-40B4-BE49-F238E27FC236}">
                <a16:creationId xmlns:a16="http://schemas.microsoft.com/office/drawing/2014/main" id="{A2C2AFC2-9C97-4218-A503-BF55041308DE}"/>
              </a:ext>
            </a:extLst>
          </p:cNvPr>
          <p:cNvSpPr/>
          <p:nvPr/>
        </p:nvSpPr>
        <p:spPr>
          <a:xfrm>
            <a:off x="7754022" y="50131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690E07B-3745-A91E-B6A1-58A9F52B72A2}"/>
                  </a:ext>
                </a:extLst>
              </p:cNvPr>
              <p:cNvSpPr txBox="1"/>
              <p:nvPr/>
            </p:nvSpPr>
            <p:spPr>
              <a:xfrm>
                <a:off x="7808949" y="508106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690E07B-3745-A91E-B6A1-58A9F52B7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949" y="5081064"/>
                <a:ext cx="560194" cy="558348"/>
              </a:xfrm>
              <a:prstGeom prst="rect">
                <a:avLst/>
              </a:prstGeom>
              <a:blipFill>
                <a:blip r:embed="rId14"/>
                <a:stretch>
                  <a:fillRect t="-7692" b="-49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그림 53">
            <a:extLst>
              <a:ext uri="{FF2B5EF4-FFF2-40B4-BE49-F238E27FC236}">
                <a16:creationId xmlns:a16="http://schemas.microsoft.com/office/drawing/2014/main" id="{AEF8C551-91E0-30A2-5833-281F4194AA9A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827402" y="52523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5" name="사각형: 둥근 모서리 54">
            <a:extLst>
              <a:ext uri="{FF2B5EF4-FFF2-40B4-BE49-F238E27FC236}">
                <a16:creationId xmlns:a16="http://schemas.microsoft.com/office/drawing/2014/main" id="{24AA63BD-86FB-3682-53BD-2937D983BB40}"/>
              </a:ext>
            </a:extLst>
          </p:cNvPr>
          <p:cNvSpPr/>
          <p:nvPr/>
        </p:nvSpPr>
        <p:spPr>
          <a:xfrm>
            <a:off x="8645084" y="50131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B5BAB13-ED29-F358-96EB-EBB48089E0EF}"/>
                  </a:ext>
                </a:extLst>
              </p:cNvPr>
              <p:cNvSpPr txBox="1"/>
              <p:nvPr/>
            </p:nvSpPr>
            <p:spPr>
              <a:xfrm>
                <a:off x="8700011" y="508106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B5BAB13-ED29-F358-96EB-EBB48089E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0011" y="5081064"/>
                <a:ext cx="560194" cy="558348"/>
              </a:xfrm>
              <a:prstGeom prst="rect">
                <a:avLst/>
              </a:prstGeom>
              <a:blipFill>
                <a:blip r:embed="rId15"/>
                <a:stretch>
                  <a:fillRect t="-7692" b="-49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" name="그림 58">
            <a:extLst>
              <a:ext uri="{FF2B5EF4-FFF2-40B4-BE49-F238E27FC236}">
                <a16:creationId xmlns:a16="http://schemas.microsoft.com/office/drawing/2014/main" id="{9FDA5E94-89D8-24E5-BC52-056E760FF1D0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8718464" y="52523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75" name="그룹 74">
            <a:extLst>
              <a:ext uri="{FF2B5EF4-FFF2-40B4-BE49-F238E27FC236}">
                <a16:creationId xmlns:a16="http://schemas.microsoft.com/office/drawing/2014/main" id="{BFFAB961-5798-81EC-7063-B472E3728DD0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6" name="그룹 75">
              <a:extLst>
                <a:ext uri="{FF2B5EF4-FFF2-40B4-BE49-F238E27FC236}">
                  <a16:creationId xmlns:a16="http://schemas.microsoft.com/office/drawing/2014/main" id="{2C47054B-B0F2-5C66-FE67-A996ECE0557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80" name="그래픽 57">
                <a:extLst>
                  <a:ext uri="{FF2B5EF4-FFF2-40B4-BE49-F238E27FC236}">
                    <a16:creationId xmlns:a16="http://schemas.microsoft.com/office/drawing/2014/main" id="{6F63C33E-976F-3228-1204-D1A50B2690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F2E3D39-0FE2-6648-D4A9-A93ABEF3C84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7" name="그룹 76">
              <a:extLst>
                <a:ext uri="{FF2B5EF4-FFF2-40B4-BE49-F238E27FC236}">
                  <a16:creationId xmlns:a16="http://schemas.microsoft.com/office/drawing/2014/main" id="{AC91F77F-76B9-7FC3-626D-036AA64FF2DA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8" name="그래픽 60">
                <a:extLst>
                  <a:ext uri="{FF2B5EF4-FFF2-40B4-BE49-F238E27FC236}">
                    <a16:creationId xmlns:a16="http://schemas.microsoft.com/office/drawing/2014/main" id="{0529D1FD-1236-D1AC-44AF-CBB149BFD1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7C5801C-AAA1-AED7-8210-E6E918C46C0C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957B73B4-526F-4A4F-BD93-09770876FFA1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50" name="사각형: 둥근 모서리 49">
              <a:hlinkClick r:id="rId18" action="ppaction://hlinksldjump"/>
              <a:extLst>
                <a:ext uri="{FF2B5EF4-FFF2-40B4-BE49-F238E27FC236}">
                  <a16:creationId xmlns:a16="http://schemas.microsoft.com/office/drawing/2014/main" id="{5608A8FC-9E42-4C22-9FDE-ADD706028F56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1" name="사각형: 둥근 모서리 50">
              <a:hlinkClick r:id="rId19" action="ppaction://hlinksldjump"/>
              <a:extLst>
                <a:ext uri="{FF2B5EF4-FFF2-40B4-BE49-F238E27FC236}">
                  <a16:creationId xmlns:a16="http://schemas.microsoft.com/office/drawing/2014/main" id="{1C22EDF4-7364-4032-A5CE-3055331884F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3" name="사각형: 둥근 모서리 82">
              <a:hlinkClick r:id="rId20" action="ppaction://hlinksldjump"/>
              <a:extLst>
                <a:ext uri="{FF2B5EF4-FFF2-40B4-BE49-F238E27FC236}">
                  <a16:creationId xmlns:a16="http://schemas.microsoft.com/office/drawing/2014/main" id="{B14BB8A6-FB64-4790-86AA-520894DE974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86" name="사각형: 둥근 모서리 85">
              <a:hlinkClick r:id="rId21" action="ppaction://hlinksldjump"/>
              <a:extLst>
                <a:ext uri="{FF2B5EF4-FFF2-40B4-BE49-F238E27FC236}">
                  <a16:creationId xmlns:a16="http://schemas.microsoft.com/office/drawing/2014/main" id="{9AA9C55F-1656-471C-9727-51A70021A7E8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7" name="사각형: 둥근 모서리 86">
              <a:hlinkClick r:id="rId22" action="ppaction://hlinksldjump"/>
              <a:extLst>
                <a:ext uri="{FF2B5EF4-FFF2-40B4-BE49-F238E27FC236}">
                  <a16:creationId xmlns:a16="http://schemas.microsoft.com/office/drawing/2014/main" id="{6D7032A2-8BB0-4F5E-879E-4300D7D2873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8" name="사각형: 둥근 모서리 87">
              <a:hlinkClick r:id="rId23" action="ppaction://hlinksldjump"/>
              <a:extLst>
                <a:ext uri="{FF2B5EF4-FFF2-40B4-BE49-F238E27FC236}">
                  <a16:creationId xmlns:a16="http://schemas.microsoft.com/office/drawing/2014/main" id="{1FA442AF-830E-4D8B-9BF7-9647DD33F89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9" name="사각형: 둥근 모서리 88">
              <a:hlinkClick r:id="rId24" action="ppaction://hlinksldjump"/>
              <a:extLst>
                <a:ext uri="{FF2B5EF4-FFF2-40B4-BE49-F238E27FC236}">
                  <a16:creationId xmlns:a16="http://schemas.microsoft.com/office/drawing/2014/main" id="{1A673A85-4102-40E8-925F-3CD05B51C33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6" name="그림 28">
            <a:extLst>
              <a:ext uri="{FF2B5EF4-FFF2-40B4-BE49-F238E27FC236}">
                <a16:creationId xmlns:a16="http://schemas.microsoft.com/office/drawing/2014/main" id="{EC1A6374-50E8-E0E8-F085-CF2B0EAA833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/>
      <p:bldP spid="53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그림을 보고 나만의 방법으로 </a:t>
            </a:r>
            <a:r>
              <a:rPr lang="en-US" altLang="ko-KR" sz="3600" b="1" spc="-300" dirty="0"/>
              <a:t>1</a:t>
            </a:r>
            <a:r>
              <a:rPr lang="ko-KR" altLang="en-US" sz="3600" b="1" spc="-300" dirty="0"/>
              <a:t>을 갈라서     안에 알맞은 분수를 써넣으세요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3F1DCFBA-DADD-3D55-8FB1-7155F1D68071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9" name="그룹 48">
              <a:extLst>
                <a:ext uri="{FF2B5EF4-FFF2-40B4-BE49-F238E27FC236}">
                  <a16:creationId xmlns:a16="http://schemas.microsoft.com/office/drawing/2014/main" id="{769F3326-3CF8-0499-BB49-98CC6DEEDA61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5" name="그래픽 57">
                <a:extLst>
                  <a:ext uri="{FF2B5EF4-FFF2-40B4-BE49-F238E27FC236}">
                    <a16:creationId xmlns:a16="http://schemas.microsoft.com/office/drawing/2014/main" id="{EEA00EC2-19BA-D41F-466A-0BC7A73DB1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4370F6EB-571A-4ECC-2ED8-765CEEB28F2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0" name="그룹 49">
              <a:extLst>
                <a:ext uri="{FF2B5EF4-FFF2-40B4-BE49-F238E27FC236}">
                  <a16:creationId xmlns:a16="http://schemas.microsoft.com/office/drawing/2014/main" id="{C75C372C-F6BF-CA9F-784F-227FC2F1BD5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1" name="그래픽 60">
                <a:extLst>
                  <a:ext uri="{FF2B5EF4-FFF2-40B4-BE49-F238E27FC236}">
                    <a16:creationId xmlns:a16="http://schemas.microsoft.com/office/drawing/2014/main" id="{11F731D1-A7DD-6A27-BEAC-9903920AEC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ECF4449-ED6E-DC89-0CBC-02D3A06BA309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36262C46-C576-0916-F04C-8EC57F9A3052}"/>
              </a:ext>
            </a:extLst>
          </p:cNvPr>
          <p:cNvSpPr>
            <a:spLocks noChangeAspect="1"/>
          </p:cNvSpPr>
          <p:nvPr/>
        </p:nvSpPr>
        <p:spPr>
          <a:xfrm>
            <a:off x="8688288" y="1177574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82A5009-BF54-4119-9A91-98EF4EEAD9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2894" y="2673060"/>
            <a:ext cx="6331458" cy="2010918"/>
          </a:xfrm>
          <a:prstGeom prst="rect">
            <a:avLst/>
          </a:prstGeom>
        </p:spPr>
      </p:pic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EAACA8F8-1932-6DCC-84BE-CEF585000D3E}"/>
              </a:ext>
            </a:extLst>
          </p:cNvPr>
          <p:cNvSpPr/>
          <p:nvPr/>
        </p:nvSpPr>
        <p:spPr>
          <a:xfrm>
            <a:off x="7526014" y="2726850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3C9D853-9B2B-7C13-821A-B97D5FCFE282}"/>
                  </a:ext>
                </a:extLst>
              </p:cNvPr>
              <p:cNvSpPr txBox="1"/>
              <p:nvPr/>
            </p:nvSpPr>
            <p:spPr>
              <a:xfrm>
                <a:off x="7580941" y="2803703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3C9D853-9B2B-7C13-821A-B97D5FCFE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941" y="2803703"/>
                <a:ext cx="560194" cy="558348"/>
              </a:xfrm>
              <a:prstGeom prst="rect">
                <a:avLst/>
              </a:prstGeom>
              <a:blipFill>
                <a:blip r:embed="rId8"/>
                <a:stretch>
                  <a:fillRect t="-6522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그림 42">
            <a:extLst>
              <a:ext uri="{FF2B5EF4-FFF2-40B4-BE49-F238E27FC236}">
                <a16:creationId xmlns:a16="http://schemas.microsoft.com/office/drawing/2014/main" id="{9B876E73-C62F-AF36-C386-7CE5AFF0F6A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599394" y="29659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4" name="사각형: 둥근 모서리 43">
            <a:extLst>
              <a:ext uri="{FF2B5EF4-FFF2-40B4-BE49-F238E27FC236}">
                <a16:creationId xmlns:a16="http://schemas.microsoft.com/office/drawing/2014/main" id="{97F42163-EA7A-4861-581A-4F14F75BCFB2}"/>
              </a:ext>
            </a:extLst>
          </p:cNvPr>
          <p:cNvSpPr/>
          <p:nvPr/>
        </p:nvSpPr>
        <p:spPr>
          <a:xfrm>
            <a:off x="8605341" y="2726850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714CCB3-6F62-82FF-F5A8-FC16FFB3872B}"/>
                  </a:ext>
                </a:extLst>
              </p:cNvPr>
              <p:cNvSpPr txBox="1"/>
              <p:nvPr/>
            </p:nvSpPr>
            <p:spPr>
              <a:xfrm>
                <a:off x="8660268" y="2803703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714CCB3-6F62-82FF-F5A8-FC16FFB38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268" y="2803703"/>
                <a:ext cx="560194" cy="558348"/>
              </a:xfrm>
              <a:prstGeom prst="rect">
                <a:avLst/>
              </a:prstGeom>
              <a:blipFill>
                <a:blip r:embed="rId10"/>
                <a:stretch>
                  <a:fillRect t="-6522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그림 45">
            <a:extLst>
              <a:ext uri="{FF2B5EF4-FFF2-40B4-BE49-F238E27FC236}">
                <a16:creationId xmlns:a16="http://schemas.microsoft.com/office/drawing/2014/main" id="{1BF71044-6319-2ACF-342C-FF352CD741CF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678721" y="29659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7" name="타원 56">
            <a:extLst>
              <a:ext uri="{FF2B5EF4-FFF2-40B4-BE49-F238E27FC236}">
                <a16:creationId xmlns:a16="http://schemas.microsoft.com/office/drawing/2014/main" id="{A2233C57-BD4C-4AB5-BCF5-7D5B7A76C4F4}"/>
              </a:ext>
            </a:extLst>
          </p:cNvPr>
          <p:cNvSpPr/>
          <p:nvPr/>
        </p:nvSpPr>
        <p:spPr>
          <a:xfrm>
            <a:off x="8117071" y="2207629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F588CF93-BD6F-4255-8076-B50014559223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71" name="사각형: 둥근 모서리 70">
              <a:hlinkClick r:id="rId11" action="ppaction://hlinksldjump"/>
              <a:extLst>
                <a:ext uri="{FF2B5EF4-FFF2-40B4-BE49-F238E27FC236}">
                  <a16:creationId xmlns:a16="http://schemas.microsoft.com/office/drawing/2014/main" id="{B8E57146-F78F-4F70-8738-2C302CCFC97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2" name="사각형: 둥근 모서리 71">
              <a:hlinkClick r:id="rId12" action="ppaction://hlinksldjump"/>
              <a:extLst>
                <a:ext uri="{FF2B5EF4-FFF2-40B4-BE49-F238E27FC236}">
                  <a16:creationId xmlns:a16="http://schemas.microsoft.com/office/drawing/2014/main" id="{17EB4C36-77BD-4AE0-B243-80EE0126ABA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2">
              <a:hlinkClick r:id="rId13" action="ppaction://hlinksldjump"/>
              <a:extLst>
                <a:ext uri="{FF2B5EF4-FFF2-40B4-BE49-F238E27FC236}">
                  <a16:creationId xmlns:a16="http://schemas.microsoft.com/office/drawing/2014/main" id="{475D69EC-F4A0-48C6-ABE0-BE579C7DED8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사각형: 둥근 모서리 73">
              <a:hlinkClick r:id="rId14" action="ppaction://hlinksldjump"/>
              <a:extLst>
                <a:ext uri="{FF2B5EF4-FFF2-40B4-BE49-F238E27FC236}">
                  <a16:creationId xmlns:a16="http://schemas.microsoft.com/office/drawing/2014/main" id="{B966857E-28BC-4DDA-AAA5-D0F87CAEF9A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4">
              <a:hlinkClick r:id="rId15" action="ppaction://hlinksldjump"/>
              <a:extLst>
                <a:ext uri="{FF2B5EF4-FFF2-40B4-BE49-F238E27FC236}">
                  <a16:creationId xmlns:a16="http://schemas.microsoft.com/office/drawing/2014/main" id="{567DF20D-EF16-470C-AB3A-C409863E2B6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5">
              <a:hlinkClick r:id="rId16" action="ppaction://hlinksldjump"/>
              <a:extLst>
                <a:ext uri="{FF2B5EF4-FFF2-40B4-BE49-F238E27FC236}">
                  <a16:creationId xmlns:a16="http://schemas.microsoft.com/office/drawing/2014/main" id="{2F3420E9-99D5-4530-9732-254866B795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7" name="사각형: 둥근 모서리 76">
              <a:hlinkClick r:id="rId17" action="ppaction://hlinksldjump"/>
              <a:extLst>
                <a:ext uri="{FF2B5EF4-FFF2-40B4-BE49-F238E27FC236}">
                  <a16:creationId xmlns:a16="http://schemas.microsoft.com/office/drawing/2014/main" id="{687733DC-009D-4C35-A341-83B5D7FCDEE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7" name="그림 28">
            <a:extLst>
              <a:ext uri="{FF2B5EF4-FFF2-40B4-BE49-F238E27FC236}">
                <a16:creationId xmlns:a16="http://schemas.microsoft.com/office/drawing/2014/main" id="{D533B7C1-D17F-010E-F11B-87E3F36285F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41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87206C58-D45C-9EEE-36B5-051EFEB82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076" y="4293096"/>
            <a:ext cx="1445895" cy="1689068"/>
          </a:xfrm>
          <a:prstGeom prst="rect">
            <a:avLst/>
          </a:prstGeom>
        </p:spPr>
      </p:pic>
      <p:pic>
        <p:nvPicPr>
          <p:cNvPr id="57" name="그림 56">
            <a:extLst>
              <a:ext uri="{FF2B5EF4-FFF2-40B4-BE49-F238E27FC236}">
                <a16:creationId xmlns:a16="http://schemas.microsoft.com/office/drawing/2014/main" id="{FDF4C5A8-A5B2-43A8-B826-2DB483538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3387" y="4338706"/>
            <a:ext cx="1445895" cy="16890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그림을 보고      안에 알맞은 분수를 써넣으세요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26" name="표 9">
            <a:extLst>
              <a:ext uri="{FF2B5EF4-FFF2-40B4-BE49-F238E27FC236}">
                <a16:creationId xmlns:a16="http://schemas.microsoft.com/office/drawing/2014/main" id="{E1D9F56A-59E9-8079-B0D5-1EA9F99D3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65498"/>
              </p:ext>
            </p:extLst>
          </p:nvPr>
        </p:nvGraphicFramePr>
        <p:xfrm>
          <a:off x="942913" y="1853337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28" name="표 9">
            <a:extLst>
              <a:ext uri="{FF2B5EF4-FFF2-40B4-BE49-F238E27FC236}">
                <a16:creationId xmlns:a16="http://schemas.microsoft.com/office/drawing/2014/main" id="{42BE8FE2-E1E5-10D3-B20F-53610FFC4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461876"/>
              </p:ext>
            </p:extLst>
          </p:nvPr>
        </p:nvGraphicFramePr>
        <p:xfrm>
          <a:off x="5985784" y="1853337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EAACA8F8-1932-6DCC-84BE-CEF585000D3E}"/>
              </a:ext>
            </a:extLst>
          </p:cNvPr>
          <p:cNvSpPr/>
          <p:nvPr/>
        </p:nvSpPr>
        <p:spPr>
          <a:xfrm>
            <a:off x="7801095" y="42949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3C9D853-9B2B-7C13-821A-B97D5FCFE282}"/>
                  </a:ext>
                </a:extLst>
              </p:cNvPr>
              <p:cNvSpPr txBox="1"/>
              <p:nvPr/>
            </p:nvSpPr>
            <p:spPr>
              <a:xfrm>
                <a:off x="7856022" y="436286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3C9D853-9B2B-7C13-821A-B97D5FCFE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022" y="4362864"/>
                <a:ext cx="560194" cy="558348"/>
              </a:xfrm>
              <a:prstGeom prst="rect">
                <a:avLst/>
              </a:prstGeom>
              <a:blipFill>
                <a:blip r:embed="rId14"/>
                <a:stretch>
                  <a:fillRect t="-6593" b="-5054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그림 42">
            <a:extLst>
              <a:ext uri="{FF2B5EF4-FFF2-40B4-BE49-F238E27FC236}">
                <a16:creationId xmlns:a16="http://schemas.microsoft.com/office/drawing/2014/main" id="{9B876E73-C62F-AF36-C386-7CE5AFF0F6AB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7874475" y="45341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4" name="사각형: 둥근 모서리 43">
            <a:extLst>
              <a:ext uri="{FF2B5EF4-FFF2-40B4-BE49-F238E27FC236}">
                <a16:creationId xmlns:a16="http://schemas.microsoft.com/office/drawing/2014/main" id="{97F42163-EA7A-4861-581A-4F14F75BCFB2}"/>
              </a:ext>
            </a:extLst>
          </p:cNvPr>
          <p:cNvSpPr/>
          <p:nvPr/>
        </p:nvSpPr>
        <p:spPr>
          <a:xfrm>
            <a:off x="8692157" y="4294976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714CCB3-6F62-82FF-F5A8-FC16FFB3872B}"/>
                  </a:ext>
                </a:extLst>
              </p:cNvPr>
              <p:cNvSpPr txBox="1"/>
              <p:nvPr/>
            </p:nvSpPr>
            <p:spPr>
              <a:xfrm>
                <a:off x="8747084" y="4362864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714CCB3-6F62-82FF-F5A8-FC16FFB38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084" y="4362864"/>
                <a:ext cx="560194" cy="558348"/>
              </a:xfrm>
              <a:prstGeom prst="rect">
                <a:avLst/>
              </a:prstGeom>
              <a:blipFill>
                <a:blip r:embed="rId16"/>
                <a:stretch>
                  <a:fillRect t="-6593" b="-49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그림 45">
            <a:extLst>
              <a:ext uri="{FF2B5EF4-FFF2-40B4-BE49-F238E27FC236}">
                <a16:creationId xmlns:a16="http://schemas.microsoft.com/office/drawing/2014/main" id="{1BF71044-6319-2ACF-342C-FF352CD741CF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8765537" y="45341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8" name="그룹 47">
            <a:extLst>
              <a:ext uri="{FF2B5EF4-FFF2-40B4-BE49-F238E27FC236}">
                <a16:creationId xmlns:a16="http://schemas.microsoft.com/office/drawing/2014/main" id="{3F1DCFBA-DADD-3D55-8FB1-7155F1D68071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9" name="그룹 48">
              <a:extLst>
                <a:ext uri="{FF2B5EF4-FFF2-40B4-BE49-F238E27FC236}">
                  <a16:creationId xmlns:a16="http://schemas.microsoft.com/office/drawing/2014/main" id="{769F3326-3CF8-0499-BB49-98CC6DEEDA61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5" name="그래픽 57">
                <a:extLst>
                  <a:ext uri="{FF2B5EF4-FFF2-40B4-BE49-F238E27FC236}">
                    <a16:creationId xmlns:a16="http://schemas.microsoft.com/office/drawing/2014/main" id="{EEA00EC2-19BA-D41F-466A-0BC7A73DB1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4370F6EB-571A-4ECC-2ED8-765CEEB28F2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0" name="그룹 49">
              <a:extLst>
                <a:ext uri="{FF2B5EF4-FFF2-40B4-BE49-F238E27FC236}">
                  <a16:creationId xmlns:a16="http://schemas.microsoft.com/office/drawing/2014/main" id="{C75C372C-F6BF-CA9F-784F-227FC2F1BD5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1" name="그래픽 60">
                <a:extLst>
                  <a:ext uri="{FF2B5EF4-FFF2-40B4-BE49-F238E27FC236}">
                    <a16:creationId xmlns:a16="http://schemas.microsoft.com/office/drawing/2014/main" id="{11F731D1-A7DD-6A27-BEAC-9903920AEC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ECF4449-ED6E-DC89-0CBC-02D3A06BA309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36262C46-C576-0916-F04C-8EC57F9A3052}"/>
              </a:ext>
            </a:extLst>
          </p:cNvPr>
          <p:cNvSpPr>
            <a:spLocks noChangeAspect="1"/>
          </p:cNvSpPr>
          <p:nvPr/>
        </p:nvSpPr>
        <p:spPr>
          <a:xfrm>
            <a:off x="3454865" y="1177574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80C4342B-7BBF-4005-9CD6-3C3D87FF38B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26753" y="1958360"/>
            <a:ext cx="3759327" cy="2208276"/>
          </a:xfrm>
          <a:prstGeom prst="rect">
            <a:avLst/>
          </a:prstGeom>
        </p:spPr>
      </p:pic>
      <p:sp>
        <p:nvSpPr>
          <p:cNvPr id="30" name="사각형: 둥근 모서리 29">
            <a:extLst>
              <a:ext uri="{FF2B5EF4-FFF2-40B4-BE49-F238E27FC236}">
                <a16:creationId xmlns:a16="http://schemas.microsoft.com/office/drawing/2014/main" id="{3F3BD071-2BD9-0ED8-489A-7E979EC91C2C}"/>
              </a:ext>
            </a:extLst>
          </p:cNvPr>
          <p:cNvSpPr/>
          <p:nvPr/>
        </p:nvSpPr>
        <p:spPr>
          <a:xfrm>
            <a:off x="2733128" y="4239560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A47BB15-49F9-F9DB-586A-104A14D6BD24}"/>
                  </a:ext>
                </a:extLst>
              </p:cNvPr>
              <p:cNvSpPr txBox="1"/>
              <p:nvPr/>
            </p:nvSpPr>
            <p:spPr>
              <a:xfrm>
                <a:off x="2788055" y="4351408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A47BB15-49F9-F9DB-586A-104A14D6BD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8055" y="4351408"/>
                <a:ext cx="560194" cy="558348"/>
              </a:xfrm>
              <a:prstGeom prst="rect">
                <a:avLst/>
              </a:prstGeom>
              <a:blipFill>
                <a:blip r:embed="rId22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그림 31">
            <a:extLst>
              <a:ext uri="{FF2B5EF4-FFF2-40B4-BE49-F238E27FC236}">
                <a16:creationId xmlns:a16="http://schemas.microsoft.com/office/drawing/2014/main" id="{51A09E15-5907-3587-C6BB-A862DEBC990F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2806508" y="447869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5" name="사각형: 둥근 모서리 34">
            <a:extLst>
              <a:ext uri="{FF2B5EF4-FFF2-40B4-BE49-F238E27FC236}">
                <a16:creationId xmlns:a16="http://schemas.microsoft.com/office/drawing/2014/main" id="{09EA7147-273D-0616-62D0-A0FEFF023C73}"/>
              </a:ext>
            </a:extLst>
          </p:cNvPr>
          <p:cNvSpPr/>
          <p:nvPr/>
        </p:nvSpPr>
        <p:spPr>
          <a:xfrm>
            <a:off x="3624190" y="4239560"/>
            <a:ext cx="631252" cy="95384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21EA50D-1000-01A9-24EA-8EF8BE287B94}"/>
                  </a:ext>
                </a:extLst>
              </p:cNvPr>
              <p:cNvSpPr txBox="1"/>
              <p:nvPr/>
            </p:nvSpPr>
            <p:spPr>
              <a:xfrm>
                <a:off x="3679117" y="4351408"/>
                <a:ext cx="560194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21EA50D-1000-01A9-24EA-8EF8BE287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9117" y="4351408"/>
                <a:ext cx="560194" cy="558348"/>
              </a:xfrm>
              <a:prstGeom prst="rect">
                <a:avLst/>
              </a:prstGeom>
              <a:blipFill>
                <a:blip r:embed="rId23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그림 36">
            <a:extLst>
              <a:ext uri="{FF2B5EF4-FFF2-40B4-BE49-F238E27FC236}">
                <a16:creationId xmlns:a16="http://schemas.microsoft.com/office/drawing/2014/main" id="{613F4CFA-3310-70A3-254D-809EBC2CDB92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3697570" y="447869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0C97936-85BE-4E7F-8EA4-4817E6E1C3C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682224" y="1967696"/>
            <a:ext cx="3739610" cy="2201704"/>
          </a:xfrm>
          <a:prstGeom prst="rect">
            <a:avLst/>
          </a:prstGeom>
        </p:spPr>
      </p:pic>
      <p:grpSp>
        <p:nvGrpSpPr>
          <p:cNvPr id="58" name="그룹 57">
            <a:extLst>
              <a:ext uri="{FF2B5EF4-FFF2-40B4-BE49-F238E27FC236}">
                <a16:creationId xmlns:a16="http://schemas.microsoft.com/office/drawing/2014/main" id="{4CCC4C16-1ADD-489A-9966-A2B8FEEC7166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71" name="사각형: 둥근 모서리 70">
              <a:hlinkClick r:id="rId25" action="ppaction://hlinksldjump"/>
              <a:extLst>
                <a:ext uri="{FF2B5EF4-FFF2-40B4-BE49-F238E27FC236}">
                  <a16:creationId xmlns:a16="http://schemas.microsoft.com/office/drawing/2014/main" id="{367B85C1-D30B-4EAE-BD84-C8EF33AF92F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2" name="사각형: 둥근 모서리 71">
              <a:hlinkClick r:id="rId26" action="ppaction://hlinksldjump"/>
              <a:extLst>
                <a:ext uri="{FF2B5EF4-FFF2-40B4-BE49-F238E27FC236}">
                  <a16:creationId xmlns:a16="http://schemas.microsoft.com/office/drawing/2014/main" id="{FB365904-B788-45C6-805A-4FA3DD009C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2">
              <a:hlinkClick r:id="rId27" action="ppaction://hlinksldjump"/>
              <a:extLst>
                <a:ext uri="{FF2B5EF4-FFF2-40B4-BE49-F238E27FC236}">
                  <a16:creationId xmlns:a16="http://schemas.microsoft.com/office/drawing/2014/main" id="{D0A922AE-B66B-4443-A832-AA258805B5B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3">
              <a:hlinkClick r:id="rId28" action="ppaction://hlinksldjump"/>
              <a:extLst>
                <a:ext uri="{FF2B5EF4-FFF2-40B4-BE49-F238E27FC236}">
                  <a16:creationId xmlns:a16="http://schemas.microsoft.com/office/drawing/2014/main" id="{8706EB1D-9880-41C5-8FF3-149DAF9186D0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5" name="사각형: 둥근 모서리 74">
              <a:hlinkClick r:id="rId29" action="ppaction://hlinksldjump"/>
              <a:extLst>
                <a:ext uri="{FF2B5EF4-FFF2-40B4-BE49-F238E27FC236}">
                  <a16:creationId xmlns:a16="http://schemas.microsoft.com/office/drawing/2014/main" id="{1FC28759-D441-455A-A26D-FB1F2292D48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5">
              <a:hlinkClick r:id="rId30" action="ppaction://hlinksldjump"/>
              <a:extLst>
                <a:ext uri="{FF2B5EF4-FFF2-40B4-BE49-F238E27FC236}">
                  <a16:creationId xmlns:a16="http://schemas.microsoft.com/office/drawing/2014/main" id="{6EA2CC58-13C1-4F98-BF32-18B40D5CD70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7" name="사각형: 둥근 모서리 76">
              <a:hlinkClick r:id="rId31" action="ppaction://hlinksldjump"/>
              <a:extLst>
                <a:ext uri="{FF2B5EF4-FFF2-40B4-BE49-F238E27FC236}">
                  <a16:creationId xmlns:a16="http://schemas.microsoft.com/office/drawing/2014/main" id="{1D97BA78-767E-4C95-A102-F2DCD8F7509F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6" name="그림 28">
            <a:extLst>
              <a:ext uri="{FF2B5EF4-FFF2-40B4-BE49-F238E27FC236}">
                <a16:creationId xmlns:a16="http://schemas.microsoft.com/office/drawing/2014/main" id="{2AF3AB97-A97B-B6C8-9226-94592D9826EF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31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6627FEA0-AFAB-4896-B530-163821D1E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048" y="2245995"/>
            <a:ext cx="10631328" cy="26092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모았을 때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 될 수 있는 것끼리 선으로 이어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DC2514F8-F7F0-9EA5-E494-B4205025864D}"/>
              </a:ext>
            </a:extLst>
          </p:cNvPr>
          <p:cNvCxnSpPr>
            <a:cxnSpLocks/>
          </p:cNvCxnSpPr>
          <p:nvPr/>
        </p:nvCxnSpPr>
        <p:spPr>
          <a:xfrm>
            <a:off x="2711623" y="3129389"/>
            <a:ext cx="3960000" cy="8390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3277A029-5263-9B27-5A68-D093160E4A6D}"/>
              </a:ext>
            </a:extLst>
          </p:cNvPr>
          <p:cNvCxnSpPr>
            <a:cxnSpLocks/>
          </p:cNvCxnSpPr>
          <p:nvPr/>
        </p:nvCxnSpPr>
        <p:spPr>
          <a:xfrm>
            <a:off x="6663538" y="3124753"/>
            <a:ext cx="3636000" cy="8680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815AAE7C-D1AF-335E-CD2D-7194E7B81BA3}"/>
              </a:ext>
            </a:extLst>
          </p:cNvPr>
          <p:cNvCxnSpPr>
            <a:cxnSpLocks/>
          </p:cNvCxnSpPr>
          <p:nvPr/>
        </p:nvCxnSpPr>
        <p:spPr>
          <a:xfrm flipV="1">
            <a:off x="2711624" y="3136237"/>
            <a:ext cx="7632000" cy="8322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순서도: 연결자 23">
            <a:extLst>
              <a:ext uri="{FF2B5EF4-FFF2-40B4-BE49-F238E27FC236}">
                <a16:creationId xmlns:a16="http://schemas.microsoft.com/office/drawing/2014/main" id="{41786B7B-CB26-3DDC-1117-C74D2C5D7BDB}"/>
              </a:ext>
            </a:extLst>
          </p:cNvPr>
          <p:cNvSpPr>
            <a:spLocks noChangeAspect="1"/>
          </p:cNvSpPr>
          <p:nvPr/>
        </p:nvSpPr>
        <p:spPr>
          <a:xfrm>
            <a:off x="2652868" y="3078472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5" name="순서도: 연결자 24">
            <a:extLst>
              <a:ext uri="{FF2B5EF4-FFF2-40B4-BE49-F238E27FC236}">
                <a16:creationId xmlns:a16="http://schemas.microsoft.com/office/drawing/2014/main" id="{03C0BA12-5DD6-0DD8-F0C0-BB4C7EBC2343}"/>
              </a:ext>
            </a:extLst>
          </p:cNvPr>
          <p:cNvSpPr>
            <a:spLocks noChangeAspect="1"/>
          </p:cNvSpPr>
          <p:nvPr/>
        </p:nvSpPr>
        <p:spPr>
          <a:xfrm>
            <a:off x="2652868" y="3930732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6" name="순서도: 연결자 25">
            <a:extLst>
              <a:ext uri="{FF2B5EF4-FFF2-40B4-BE49-F238E27FC236}">
                <a16:creationId xmlns:a16="http://schemas.microsoft.com/office/drawing/2014/main" id="{10640B7F-6EFB-4C63-910B-6F26FCFA90DC}"/>
              </a:ext>
            </a:extLst>
          </p:cNvPr>
          <p:cNvSpPr>
            <a:spLocks noChangeAspect="1"/>
          </p:cNvSpPr>
          <p:nvPr/>
        </p:nvSpPr>
        <p:spPr>
          <a:xfrm>
            <a:off x="6618572" y="3082212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7" name="순서도: 연결자 26">
            <a:extLst>
              <a:ext uri="{FF2B5EF4-FFF2-40B4-BE49-F238E27FC236}">
                <a16:creationId xmlns:a16="http://schemas.microsoft.com/office/drawing/2014/main" id="{054CE5F1-09B9-974B-9F93-AE1F727EF7C3}"/>
              </a:ext>
            </a:extLst>
          </p:cNvPr>
          <p:cNvSpPr>
            <a:spLocks noChangeAspect="1"/>
          </p:cNvSpPr>
          <p:nvPr/>
        </p:nvSpPr>
        <p:spPr>
          <a:xfrm>
            <a:off x="6618572" y="3933056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8" name="순서도: 연결자 27">
            <a:extLst>
              <a:ext uri="{FF2B5EF4-FFF2-40B4-BE49-F238E27FC236}">
                <a16:creationId xmlns:a16="http://schemas.microsoft.com/office/drawing/2014/main" id="{92A72C72-B184-14C7-6872-9765FB65BCF2}"/>
              </a:ext>
            </a:extLst>
          </p:cNvPr>
          <p:cNvSpPr>
            <a:spLocks noChangeAspect="1"/>
          </p:cNvSpPr>
          <p:nvPr/>
        </p:nvSpPr>
        <p:spPr>
          <a:xfrm>
            <a:off x="10267924" y="3072724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9" name="순서도: 연결자 28">
            <a:extLst>
              <a:ext uri="{FF2B5EF4-FFF2-40B4-BE49-F238E27FC236}">
                <a16:creationId xmlns:a16="http://schemas.microsoft.com/office/drawing/2014/main" id="{129AB74A-49C0-A85A-5FF2-187C1DCF0D40}"/>
              </a:ext>
            </a:extLst>
          </p:cNvPr>
          <p:cNvSpPr>
            <a:spLocks noChangeAspect="1"/>
          </p:cNvSpPr>
          <p:nvPr/>
        </p:nvSpPr>
        <p:spPr>
          <a:xfrm>
            <a:off x="10248924" y="3938804"/>
            <a:ext cx="108800" cy="108000"/>
          </a:xfrm>
          <a:prstGeom prst="flowChartConnector">
            <a:avLst/>
          </a:prstGeom>
          <a:solidFill>
            <a:schemeClr val="tx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93159F3A-3224-F88A-8E21-B3B1F14A4C2F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5E4E4C08-268C-173E-D3BB-C827F38D84F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66" name="그래픽 57">
                <a:extLst>
                  <a:ext uri="{FF2B5EF4-FFF2-40B4-BE49-F238E27FC236}">
                    <a16:creationId xmlns:a16="http://schemas.microsoft.com/office/drawing/2014/main" id="{ECB27DEF-7D11-4435-B3DC-D5CDE037ED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781ADB2-FB4C-5C77-F328-E3AE1AC78D8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1" name="그룹 60">
              <a:extLst>
                <a:ext uri="{FF2B5EF4-FFF2-40B4-BE49-F238E27FC236}">
                  <a16:creationId xmlns:a16="http://schemas.microsoft.com/office/drawing/2014/main" id="{64A19CF3-8984-265A-42D3-F8A6F71B76DA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64" name="그래픽 60">
                <a:extLst>
                  <a:ext uri="{FF2B5EF4-FFF2-40B4-BE49-F238E27FC236}">
                    <a16:creationId xmlns:a16="http://schemas.microsoft.com/office/drawing/2014/main" id="{1D5734AD-B53F-9F83-7AB6-94FEE96E9E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744404E9-939C-3D2A-0D23-EABB2B316A91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9" name="그림 8">
            <a:extLst>
              <a:ext uri="{FF2B5EF4-FFF2-40B4-BE49-F238E27FC236}">
                <a16:creationId xmlns:a16="http://schemas.microsoft.com/office/drawing/2014/main" id="{D78C8621-D056-B3CA-6621-4879D595F42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436844" y="3284984"/>
            <a:ext cx="558070" cy="547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8DAEE244-F98D-1ACF-75DF-0769F6C815A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396907" y="3284984"/>
            <a:ext cx="558070" cy="547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C8615454-D1ED-B21A-99E1-B162112CA79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035022" y="3284984"/>
            <a:ext cx="558070" cy="547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9" name="그룹 48">
            <a:extLst>
              <a:ext uri="{FF2B5EF4-FFF2-40B4-BE49-F238E27FC236}">
                <a16:creationId xmlns:a16="http://schemas.microsoft.com/office/drawing/2014/main" id="{F9ED714F-48F2-42F3-9590-7D8FBC92778F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50" name="사각형: 둥근 모서리 49">
              <a:hlinkClick r:id="rId8" action="ppaction://hlinksldjump"/>
              <a:extLst>
                <a:ext uri="{FF2B5EF4-FFF2-40B4-BE49-F238E27FC236}">
                  <a16:creationId xmlns:a16="http://schemas.microsoft.com/office/drawing/2014/main" id="{2404ED96-2C54-4F9C-8C02-8F1F09A7DDCD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1" name="사각형: 둥근 모서리 50">
              <a:hlinkClick r:id="rId9" action="ppaction://hlinksldjump"/>
              <a:extLst>
                <a:ext uri="{FF2B5EF4-FFF2-40B4-BE49-F238E27FC236}">
                  <a16:creationId xmlns:a16="http://schemas.microsoft.com/office/drawing/2014/main" id="{3BBCAC15-2535-4279-AE34-06915792DA2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51">
              <a:hlinkClick r:id="rId10" action="ppaction://hlinksldjump"/>
              <a:extLst>
                <a:ext uri="{FF2B5EF4-FFF2-40B4-BE49-F238E27FC236}">
                  <a16:creationId xmlns:a16="http://schemas.microsoft.com/office/drawing/2014/main" id="{29A64D05-FBD6-4694-92C9-4069F4534AD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52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BAF7B4-4DAA-4EC8-BBBF-B9207331EAB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5FA16BAD-13B7-4D86-99DD-AC4353818FA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0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0098FE2-2F95-4BA3-A066-91E9899D66C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2" name="사각형: 둥근 모서리 61">
              <a:hlinkClick r:id="rId14" action="ppaction://hlinksldjump"/>
              <a:extLst>
                <a:ext uri="{FF2B5EF4-FFF2-40B4-BE49-F238E27FC236}">
                  <a16:creationId xmlns:a16="http://schemas.microsoft.com/office/drawing/2014/main" id="{FF77AB8F-688F-4506-A97F-BD5A2DA399C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6" name="그림 28">
            <a:extLst>
              <a:ext uri="{FF2B5EF4-FFF2-40B4-BE49-F238E27FC236}">
                <a16:creationId xmlns:a16="http://schemas.microsoft.com/office/drawing/2014/main" id="{DA1E9E12-CA1B-394F-12EE-A478FACDA1A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그룹 61">
            <a:extLst>
              <a:ext uri="{FF2B5EF4-FFF2-40B4-BE49-F238E27FC236}">
                <a16:creationId xmlns:a16="http://schemas.microsoft.com/office/drawing/2014/main" id="{9C97A57B-6952-6CC8-C113-F9DA371E6203}"/>
              </a:ext>
            </a:extLst>
          </p:cNvPr>
          <p:cNvGrpSpPr/>
          <p:nvPr/>
        </p:nvGrpSpPr>
        <p:grpSpPr>
          <a:xfrm>
            <a:off x="10211872" y="4017975"/>
            <a:ext cx="900675" cy="1101919"/>
            <a:chOff x="9112565" y="1400022"/>
            <a:chExt cx="900675" cy="1101919"/>
          </a:xfrm>
        </p:grpSpPr>
        <p:pic>
          <p:nvPicPr>
            <p:cNvPr id="63" name="그림 62">
              <a:extLst>
                <a:ext uri="{FF2B5EF4-FFF2-40B4-BE49-F238E27FC236}">
                  <a16:creationId xmlns:a16="http://schemas.microsoft.com/office/drawing/2014/main" id="{CC7B4C47-5AE0-59D9-04D4-4609B13BBE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9112565" y="1400022"/>
              <a:ext cx="730631" cy="1101919"/>
            </a:xfrm>
            <a:prstGeom prst="rect">
              <a:avLst/>
            </a:prstGeom>
          </p:spPr>
        </p:pic>
        <p:pic>
          <p:nvPicPr>
            <p:cNvPr id="64" name="그림 63">
              <a:extLst>
                <a:ext uri="{FF2B5EF4-FFF2-40B4-BE49-F238E27FC236}">
                  <a16:creationId xmlns:a16="http://schemas.microsoft.com/office/drawing/2014/main" id="{6BD34704-AC05-84FA-10EA-049407023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9644118" y="1773591"/>
              <a:ext cx="369122" cy="367381"/>
            </a:xfrm>
            <a:prstGeom prst="rect">
              <a:avLst/>
            </a:prstGeom>
          </p:spPr>
        </p:pic>
      </p:grp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F1671CF-D274-2361-DF25-7BEC02DAC8F5}"/>
              </a:ext>
            </a:extLst>
          </p:cNvPr>
          <p:cNvSpPr txBox="1"/>
          <p:nvPr/>
        </p:nvSpPr>
        <p:spPr>
          <a:xfrm>
            <a:off x="1404525" y="1678574"/>
            <a:ext cx="10030894" cy="744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    와 같이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을 갈라서 단위분수로 나타내어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6" name="순서도: 연결자 25">
            <a:extLst>
              <a:ext uri="{FF2B5EF4-FFF2-40B4-BE49-F238E27FC236}">
                <a16:creationId xmlns:a16="http://schemas.microsoft.com/office/drawing/2014/main" id="{BEB85C79-75CC-5076-96D1-8F7D2DB58C19}"/>
              </a:ext>
            </a:extLst>
          </p:cNvPr>
          <p:cNvSpPr>
            <a:spLocks noChangeAspect="1"/>
          </p:cNvSpPr>
          <p:nvPr/>
        </p:nvSpPr>
        <p:spPr>
          <a:xfrm>
            <a:off x="1092420" y="1915912"/>
            <a:ext cx="181333" cy="180000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33" name="사각형: 둥근 모서리 32">
            <a:extLst>
              <a:ext uri="{FF2B5EF4-FFF2-40B4-BE49-F238E27FC236}">
                <a16:creationId xmlns:a16="http://schemas.microsoft.com/office/drawing/2014/main" id="{7CF8E98E-B0DA-86B6-27C4-293A8D84A4EC}"/>
              </a:ext>
            </a:extLst>
          </p:cNvPr>
          <p:cNvSpPr/>
          <p:nvPr/>
        </p:nvSpPr>
        <p:spPr>
          <a:xfrm>
            <a:off x="4296200" y="2815553"/>
            <a:ext cx="3600000" cy="2781519"/>
          </a:xfrm>
          <a:prstGeom prst="roundRect">
            <a:avLst>
              <a:gd name="adj" fmla="val 11044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57" name="그림 56">
            <a:hlinkClick r:id="" action="ppaction://customshow?id=0&amp;return=true"/>
            <a:extLst>
              <a:ext uri="{FF2B5EF4-FFF2-40B4-BE49-F238E27FC236}">
                <a16:creationId xmlns:a16="http://schemas.microsoft.com/office/drawing/2014/main" id="{1D581C59-4127-3292-0287-226C59C9DCA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7396" y="4974097"/>
            <a:ext cx="651496" cy="6410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5" name="그룹 64">
            <a:extLst>
              <a:ext uri="{FF2B5EF4-FFF2-40B4-BE49-F238E27FC236}">
                <a16:creationId xmlns:a16="http://schemas.microsoft.com/office/drawing/2014/main" id="{D6B5CAB0-5E7F-A856-304F-71F612D3DCE3}"/>
              </a:ext>
            </a:extLst>
          </p:cNvPr>
          <p:cNvGrpSpPr/>
          <p:nvPr/>
        </p:nvGrpSpPr>
        <p:grpSpPr>
          <a:xfrm>
            <a:off x="8948835" y="5024960"/>
            <a:ext cx="2517047" cy="984219"/>
            <a:chOff x="8513898" y="2486958"/>
            <a:chExt cx="2517047" cy="984219"/>
          </a:xfrm>
        </p:grpSpPr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EB72DB43-27FA-9332-897A-1A54DF6EACA9}"/>
                </a:ext>
              </a:extLst>
            </p:cNvPr>
            <p:cNvGrpSpPr/>
            <p:nvPr/>
          </p:nvGrpSpPr>
          <p:grpSpPr>
            <a:xfrm>
              <a:off x="8513898" y="2551789"/>
              <a:ext cx="2460102" cy="919388"/>
              <a:chOff x="4708286" y="1033392"/>
              <a:chExt cx="2460102" cy="919388"/>
            </a:xfrm>
          </p:grpSpPr>
          <p:sp>
            <p:nvSpPr>
              <p:cNvPr id="68" name="모서리가 둥근 직사각형 1">
                <a:extLst>
                  <a:ext uri="{FF2B5EF4-FFF2-40B4-BE49-F238E27FC236}">
                    <a16:creationId xmlns:a16="http://schemas.microsoft.com/office/drawing/2014/main" id="{74A86309-3A69-D326-DD84-70A501D547D0}"/>
                  </a:ext>
                </a:extLst>
              </p:cNvPr>
              <p:cNvSpPr/>
              <p:nvPr/>
            </p:nvSpPr>
            <p:spPr>
              <a:xfrm>
                <a:off x="4708286" y="1033392"/>
                <a:ext cx="2460102" cy="919388"/>
              </a:xfrm>
              <a:prstGeom prst="roundRect">
                <a:avLst>
                  <a:gd name="adj" fmla="val 19426"/>
                </a:avLst>
              </a:prstGeom>
              <a:solidFill>
                <a:schemeClr val="bg1"/>
              </a:solidFill>
              <a:ln w="50800">
                <a:solidFill>
                  <a:srgbClr val="0081C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252000" rIns="72000" bIns="252000" rtlCol="0" anchor="ctr" anchorCtr="1"/>
              <a:lstStyle/>
              <a:p>
                <a:endParaRPr lang="ko-KR" altLang="en-US" sz="2000" b="1" spc="-300" dirty="0" err="1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B9CB70E-72BB-179B-9AA0-858C9A89211A}"/>
                  </a:ext>
                </a:extLst>
              </p:cNvPr>
              <p:cNvSpPr txBox="1"/>
              <p:nvPr/>
            </p:nvSpPr>
            <p:spPr>
              <a:xfrm>
                <a:off x="4901449" y="1168660"/>
                <a:ext cx="215305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분자가 </a:t>
                </a:r>
                <a:r>
                  <a:rPr lang="en-US" altLang="ko-KR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</a:t>
                </a:r>
                <a:r>
                  <a:rPr lang="ko-KR" altLang="en-US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인 분수를 단위분수라고 해요</a:t>
                </a:r>
                <a:r>
                  <a:rPr lang="en-US" altLang="ko-KR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.</a:t>
                </a:r>
                <a:endParaRPr lang="ko-KR" altLang="en-US" sz="2000" b="1" spc="-300" dirty="0" err="1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  <p:pic>
          <p:nvPicPr>
            <p:cNvPr id="67" name="그림 66">
              <a:extLst>
                <a:ext uri="{FF2B5EF4-FFF2-40B4-BE49-F238E27FC236}">
                  <a16:creationId xmlns:a16="http://schemas.microsoft.com/office/drawing/2014/main" id="{C340BC18-C4C9-9DCD-DFE1-2CD75824F4A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0670945" y="2486958"/>
              <a:ext cx="360000" cy="360000"/>
            </a:xfrm>
            <a:prstGeom prst="rect">
              <a:avLst/>
            </a:prstGeom>
          </p:spPr>
        </p:pic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B35584C8-60E0-7B4F-ED13-98EB7566BDA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1" name="그룹 70">
              <a:extLst>
                <a:ext uri="{FF2B5EF4-FFF2-40B4-BE49-F238E27FC236}">
                  <a16:creationId xmlns:a16="http://schemas.microsoft.com/office/drawing/2014/main" id="{05CE004C-C787-F596-C03B-EEF8428EF010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75" name="그래픽 57">
                <a:extLst>
                  <a:ext uri="{FF2B5EF4-FFF2-40B4-BE49-F238E27FC236}">
                    <a16:creationId xmlns:a16="http://schemas.microsoft.com/office/drawing/2014/main" id="{9595D37C-E10F-E955-1271-AEBDF0AD29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96D5A628-CF8A-EBD4-B1E2-6A05B7B3BA3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A3C9C2B2-2347-FAAF-F3F4-4DB9CE6B584D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3" name="그래픽 60">
                <a:extLst>
                  <a:ext uri="{FF2B5EF4-FFF2-40B4-BE49-F238E27FC236}">
                    <a16:creationId xmlns:a16="http://schemas.microsoft.com/office/drawing/2014/main" id="{098437B7-632B-A935-1450-8FECD99824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005F78D1-B90B-2355-0BBB-2D07397CC476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2" name="그림 1">
            <a:extLst>
              <a:ext uri="{FF2B5EF4-FFF2-40B4-BE49-F238E27FC236}">
                <a16:creationId xmlns:a16="http://schemas.microsoft.com/office/drawing/2014/main" id="{99A8161F-6DF1-085C-3578-BCE0C4914E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45D7D189-67FB-6730-686B-E9BCEAD092D7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026725" y="2518523"/>
            <a:ext cx="895523" cy="297030"/>
          </a:xfrm>
          <a:prstGeom prst="rect">
            <a:avLst/>
          </a:prstGeom>
        </p:spPr>
      </p:pic>
      <p:pic>
        <p:nvPicPr>
          <p:cNvPr id="6" name="그림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B174DF1-5040-E810-EE13-2DFF89FF3EC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879103" y="5648978"/>
            <a:ext cx="433793" cy="4257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1AFBA951-29BD-5C0E-2E12-A2E7AF7AA1C3}"/>
              </a:ext>
            </a:extLst>
          </p:cNvPr>
          <p:cNvSpPr/>
          <p:nvPr/>
        </p:nvSpPr>
        <p:spPr>
          <a:xfrm>
            <a:off x="5701412" y="5569335"/>
            <a:ext cx="789174" cy="58508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92AD6071-00AB-4972-8DC9-F3404B33384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64988" y="1693187"/>
            <a:ext cx="1272718" cy="594443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FFF44B52-2680-4526-848D-F035B9EA6D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251095" y="3103793"/>
            <a:ext cx="1690211" cy="2265998"/>
          </a:xfrm>
          <a:prstGeom prst="rect">
            <a:avLst/>
          </a:prstGeom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id="{76FBD656-56AA-4286-A374-B79AAB1FE99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12831" y="2593640"/>
            <a:ext cx="1062990" cy="445770"/>
          </a:xfrm>
          <a:prstGeom prst="rect">
            <a:avLst/>
          </a:prstGeom>
        </p:spPr>
      </p:pic>
      <p:grpSp>
        <p:nvGrpSpPr>
          <p:cNvPr id="56" name="그룹 55">
            <a:extLst>
              <a:ext uri="{FF2B5EF4-FFF2-40B4-BE49-F238E27FC236}">
                <a16:creationId xmlns:a16="http://schemas.microsoft.com/office/drawing/2014/main" id="{B5A83F67-0879-4970-ADAC-06B5FF88F195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58" name="사각형: 둥근 모서리 57">
              <a:hlinkClick r:id="rId16" action="ppaction://hlinksldjump"/>
              <a:extLst>
                <a:ext uri="{FF2B5EF4-FFF2-40B4-BE49-F238E27FC236}">
                  <a16:creationId xmlns:a16="http://schemas.microsoft.com/office/drawing/2014/main" id="{3612D31D-B3BB-4CC6-9E4C-64017A1FA8D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9" name="사각형: 둥근 모서리 58">
              <a:hlinkClick r:id="rId17" action="ppaction://hlinksldjump"/>
              <a:extLst>
                <a:ext uri="{FF2B5EF4-FFF2-40B4-BE49-F238E27FC236}">
                  <a16:creationId xmlns:a16="http://schemas.microsoft.com/office/drawing/2014/main" id="{82044D88-9C00-447B-8AC6-AC71A41AC606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0" name="사각형: 둥근 모서리 59">
              <a:hlinkClick r:id="rId18" action="ppaction://hlinksldjump"/>
              <a:extLst>
                <a:ext uri="{FF2B5EF4-FFF2-40B4-BE49-F238E27FC236}">
                  <a16:creationId xmlns:a16="http://schemas.microsoft.com/office/drawing/2014/main" id="{ACABB81A-41A3-49A4-A3B9-37178A94D26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1" name="사각형: 둥근 모서리 60">
              <a:hlinkClick r:id="rId19" action="ppaction://hlinksldjump"/>
              <a:extLst>
                <a:ext uri="{FF2B5EF4-FFF2-40B4-BE49-F238E27FC236}">
                  <a16:creationId xmlns:a16="http://schemas.microsoft.com/office/drawing/2014/main" id="{446D8B6B-213C-41ED-ABEC-D6C42C9D523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76">
              <a:hlinkClick r:id="rId20" action="ppaction://hlinksldjump"/>
              <a:extLst>
                <a:ext uri="{FF2B5EF4-FFF2-40B4-BE49-F238E27FC236}">
                  <a16:creationId xmlns:a16="http://schemas.microsoft.com/office/drawing/2014/main" id="{C0592B72-A24D-4079-BDB5-CF61907D16D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7">
              <a:hlinkClick r:id="rId21" action="ppaction://hlinksldjump"/>
              <a:extLst>
                <a:ext uri="{FF2B5EF4-FFF2-40B4-BE49-F238E27FC236}">
                  <a16:creationId xmlns:a16="http://schemas.microsoft.com/office/drawing/2014/main" id="{1092967A-CB75-4881-BBF9-4C1A6588234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9" name="사각형: 둥근 모서리 78">
              <a:hlinkClick r:id="rId22" action="ppaction://hlinksldjump"/>
              <a:extLst>
                <a:ext uri="{FF2B5EF4-FFF2-40B4-BE49-F238E27FC236}">
                  <a16:creationId xmlns:a16="http://schemas.microsoft.com/office/drawing/2014/main" id="{DC9275AB-7F77-40A7-B72B-30C6FD756B64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8" name="그림 28">
            <a:extLst>
              <a:ext uri="{FF2B5EF4-FFF2-40B4-BE49-F238E27FC236}">
                <a16:creationId xmlns:a16="http://schemas.microsoft.com/office/drawing/2014/main" id="{A427616D-39E6-5747-897B-31E907671E5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7F058F68-52A6-0E73-7A91-6395C50B2793}"/>
              </a:ext>
            </a:extLst>
          </p:cNvPr>
          <p:cNvGrpSpPr/>
          <p:nvPr/>
        </p:nvGrpSpPr>
        <p:grpSpPr>
          <a:xfrm>
            <a:off x="70338" y="285750"/>
            <a:ext cx="12051324" cy="6286500"/>
            <a:chOff x="0" y="333375"/>
            <a:chExt cx="12051324" cy="6286500"/>
          </a:xfrm>
          <a:solidFill>
            <a:schemeClr val="bg1"/>
          </a:solidFill>
        </p:grpSpPr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4C8BA336-3339-4019-A257-28B78C933A5A}"/>
                </a:ext>
              </a:extLst>
            </p:cNvPr>
            <p:cNvSpPr/>
            <p:nvPr/>
          </p:nvSpPr>
          <p:spPr>
            <a:xfrm>
              <a:off x="0" y="333375"/>
              <a:ext cx="12051324" cy="6286500"/>
            </a:xfrm>
            <a:prstGeom prst="roundRect">
              <a:avLst>
                <a:gd name="adj" fmla="val 8805"/>
              </a:avLst>
            </a:prstGeom>
            <a:grpFill/>
            <a:ln w="38100">
              <a:solidFill>
                <a:srgbClr val="3F97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lnSpc>
                  <a:spcPct val="120000"/>
                </a:lnSpc>
              </a:pPr>
              <a:endParaRPr lang="ko-KR" altLang="en-US" b="1" spc="-30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AEE421D6-E8C3-17F7-AC9D-D27D3FA38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7211" y="583302"/>
              <a:ext cx="360000" cy="360000"/>
            </a:xfrm>
            <a:prstGeom prst="rect">
              <a:avLst/>
            </a:prstGeom>
            <a:grpFill/>
            <a:effectLst/>
          </p:spPr>
        </p:pic>
      </p:grpSp>
      <p:pic>
        <p:nvPicPr>
          <p:cNvPr id="7" name="그림 6">
            <a:extLst>
              <a:ext uri="{FF2B5EF4-FFF2-40B4-BE49-F238E27FC236}">
                <a16:creationId xmlns:a16="http://schemas.microsoft.com/office/drawing/2014/main" id="{2F94A0A2-0436-4081-A7D4-1E328DCAF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425" y="824547"/>
            <a:ext cx="386715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8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8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CEDB72D3-B110-D41B-8D4C-DDEA66C2A6D5}"/>
              </a:ext>
            </a:extLst>
          </p:cNvPr>
          <p:cNvSpPr/>
          <p:nvPr/>
        </p:nvSpPr>
        <p:spPr>
          <a:xfrm>
            <a:off x="1076008" y="1782298"/>
            <a:ext cx="10332000" cy="4166982"/>
          </a:xfrm>
          <a:prstGeom prst="roundRect">
            <a:avLst>
              <a:gd name="adj" fmla="val 9546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31" name="그림 30">
            <a:extLst>
              <a:ext uri="{FF2B5EF4-FFF2-40B4-BE49-F238E27FC236}">
                <a16:creationId xmlns:a16="http://schemas.microsoft.com/office/drawing/2014/main" id="{D224377C-98F7-F2F8-E8CB-C901A4FE31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160" y="2040528"/>
            <a:ext cx="721138" cy="721138"/>
          </a:xfrm>
          <a:prstGeom prst="rect">
            <a:avLst/>
          </a:prstGeom>
        </p:spPr>
      </p:pic>
      <p:grpSp>
        <p:nvGrpSpPr>
          <p:cNvPr id="87" name="그룹 86">
            <a:extLst>
              <a:ext uri="{FF2B5EF4-FFF2-40B4-BE49-F238E27FC236}">
                <a16:creationId xmlns:a16="http://schemas.microsoft.com/office/drawing/2014/main" id="{788FD0D8-7E18-6401-5B44-581469EAB914}"/>
              </a:ext>
            </a:extLst>
          </p:cNvPr>
          <p:cNvGrpSpPr/>
          <p:nvPr/>
        </p:nvGrpSpPr>
        <p:grpSpPr>
          <a:xfrm>
            <a:off x="5477728" y="2761666"/>
            <a:ext cx="3925050" cy="2913893"/>
            <a:chOff x="3848519" y="2429894"/>
            <a:chExt cx="3925050" cy="2913893"/>
          </a:xfrm>
        </p:grpSpPr>
        <p:sp>
          <p:nvSpPr>
            <p:cNvPr id="32" name="사각형: 둥근 모서리 31">
              <a:extLst>
                <a:ext uri="{FF2B5EF4-FFF2-40B4-BE49-F238E27FC236}">
                  <a16:creationId xmlns:a16="http://schemas.microsoft.com/office/drawing/2014/main" id="{CBEF799E-3DF1-ED3E-70DB-6AA779E926FA}"/>
                </a:ext>
              </a:extLst>
            </p:cNvPr>
            <p:cNvSpPr/>
            <p:nvPr/>
          </p:nvSpPr>
          <p:spPr>
            <a:xfrm>
              <a:off x="4799856" y="2899134"/>
              <a:ext cx="833888" cy="97682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7CA96484-F339-BC02-C2C2-FB9C29B650F6}"/>
                    </a:ext>
                  </a:extLst>
                </p:cNvPr>
                <p:cNvSpPr txBox="1"/>
                <p:nvPr/>
              </p:nvSpPr>
              <p:spPr>
                <a:xfrm>
                  <a:off x="4983831" y="3022472"/>
                  <a:ext cx="560194" cy="5583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0">
                  <a:noAutofit/>
                </a:bodyPr>
                <a:lstStyle>
                  <a:defPPr>
                    <a:defRPr lang="ko-KR"/>
                  </a:defPPr>
                  <a:lvl1pPr algn="ctr">
                    <a:lnSpc>
                      <a:spcPct val="120000"/>
                    </a:lnSpc>
                    <a:defRPr sz="3200" b="1" spc="-300">
                      <a:solidFill>
                        <a:srgbClr val="FD5214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ko-KR" alt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7CA96484-F339-BC02-C2C2-FB9C29B650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83831" y="3022472"/>
                  <a:ext cx="560194" cy="558348"/>
                </a:xfrm>
                <a:prstGeom prst="rect">
                  <a:avLst/>
                </a:prstGeom>
                <a:blipFill>
                  <a:blip r:embed="rId5"/>
                  <a:stretch>
                    <a:fillRect t="-14286" b="-4175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사각형: 둥근 모서리 34">
              <a:extLst>
                <a:ext uri="{FF2B5EF4-FFF2-40B4-BE49-F238E27FC236}">
                  <a16:creationId xmlns:a16="http://schemas.microsoft.com/office/drawing/2014/main" id="{CC0C20C6-B5AC-9F30-A3C9-7F8675D4AC07}"/>
                </a:ext>
              </a:extLst>
            </p:cNvPr>
            <p:cNvSpPr/>
            <p:nvPr/>
          </p:nvSpPr>
          <p:spPr>
            <a:xfrm>
              <a:off x="6939681" y="2899134"/>
              <a:ext cx="833888" cy="97682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6F4EE1D4-402B-733D-6BEB-23D13028C92D}"/>
                    </a:ext>
                  </a:extLst>
                </p:cNvPr>
                <p:cNvSpPr txBox="1"/>
                <p:nvPr/>
              </p:nvSpPr>
              <p:spPr>
                <a:xfrm>
                  <a:off x="7095926" y="3022472"/>
                  <a:ext cx="560194" cy="5583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0">
                  <a:noAutofit/>
                </a:bodyPr>
                <a:lstStyle>
                  <a:defPPr>
                    <a:defRPr lang="ko-KR"/>
                  </a:defPPr>
                  <a:lvl1pPr algn="ctr">
                    <a:lnSpc>
                      <a:spcPct val="120000"/>
                    </a:lnSpc>
                    <a:defRPr sz="3200" b="1" spc="-300">
                      <a:solidFill>
                        <a:srgbClr val="FD5214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ko-KR" alt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6F4EE1D4-402B-733D-6BEB-23D13028C92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5926" y="3022472"/>
                  <a:ext cx="560194" cy="558348"/>
                </a:xfrm>
                <a:prstGeom prst="rect">
                  <a:avLst/>
                </a:prstGeom>
                <a:blipFill>
                  <a:blip r:embed="rId6"/>
                  <a:stretch>
                    <a:fillRect t="-14286" b="-4175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사각형: 둥근 모서리 40">
              <a:extLst>
                <a:ext uri="{FF2B5EF4-FFF2-40B4-BE49-F238E27FC236}">
                  <a16:creationId xmlns:a16="http://schemas.microsoft.com/office/drawing/2014/main" id="{CE4A769C-7B77-8C2D-110E-0F87100C5A85}"/>
                </a:ext>
              </a:extLst>
            </p:cNvPr>
            <p:cNvSpPr/>
            <p:nvPr/>
          </p:nvSpPr>
          <p:spPr>
            <a:xfrm>
              <a:off x="4799856" y="4366967"/>
              <a:ext cx="833888" cy="97682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DD48DFF-45D2-3090-F85B-9751C5F85F71}"/>
                    </a:ext>
                  </a:extLst>
                </p:cNvPr>
                <p:cNvSpPr txBox="1"/>
                <p:nvPr/>
              </p:nvSpPr>
              <p:spPr>
                <a:xfrm>
                  <a:off x="4966623" y="4490305"/>
                  <a:ext cx="560194" cy="5583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0">
                  <a:noAutofit/>
                </a:bodyPr>
                <a:lstStyle>
                  <a:defPPr>
                    <a:defRPr lang="ko-KR"/>
                  </a:defPPr>
                  <a:lvl1pPr algn="ctr">
                    <a:lnSpc>
                      <a:spcPct val="120000"/>
                    </a:lnSpc>
                    <a:defRPr sz="3200" b="1" spc="-300">
                      <a:solidFill>
                        <a:srgbClr val="FD5214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ko-KR" alt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DD48DFF-45D2-3090-F85B-9751C5F85F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6623" y="4490305"/>
                  <a:ext cx="560194" cy="558348"/>
                </a:xfrm>
                <a:prstGeom prst="rect">
                  <a:avLst/>
                </a:prstGeom>
                <a:blipFill>
                  <a:blip r:embed="rId7"/>
                  <a:stretch>
                    <a:fillRect t="-13043" b="-4130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사각형: 둥근 모서리 44">
              <a:extLst>
                <a:ext uri="{FF2B5EF4-FFF2-40B4-BE49-F238E27FC236}">
                  <a16:creationId xmlns:a16="http://schemas.microsoft.com/office/drawing/2014/main" id="{44BC83E7-EE3F-80AC-1D06-9EDA88D89C7B}"/>
                </a:ext>
              </a:extLst>
            </p:cNvPr>
            <p:cNvSpPr/>
            <p:nvPr/>
          </p:nvSpPr>
          <p:spPr>
            <a:xfrm>
              <a:off x="3848519" y="4366967"/>
              <a:ext cx="833888" cy="97682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5907285-79C1-39F3-D5D8-E9E1442B2FC2}"/>
                    </a:ext>
                  </a:extLst>
                </p:cNvPr>
                <p:cNvSpPr txBox="1"/>
                <p:nvPr/>
              </p:nvSpPr>
              <p:spPr>
                <a:xfrm>
                  <a:off x="4004764" y="4490305"/>
                  <a:ext cx="560194" cy="5583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0">
                  <a:noAutofit/>
                </a:bodyPr>
                <a:lstStyle>
                  <a:defPPr>
                    <a:defRPr lang="ko-KR"/>
                  </a:defPPr>
                  <a:lvl1pPr algn="ctr">
                    <a:lnSpc>
                      <a:spcPct val="120000"/>
                    </a:lnSpc>
                    <a:defRPr sz="3200" b="1" spc="-300">
                      <a:solidFill>
                        <a:srgbClr val="FD5214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ko-KR" alt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5907285-79C1-39F3-D5D8-E9E1442B2F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04764" y="4490305"/>
                  <a:ext cx="560194" cy="558348"/>
                </a:xfrm>
                <a:prstGeom prst="rect">
                  <a:avLst/>
                </a:prstGeom>
                <a:blipFill>
                  <a:blip r:embed="rId9"/>
                  <a:stretch>
                    <a:fillRect t="-13043" b="-4130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5" name="사각형: 둥근 모서리 64">
              <a:extLst>
                <a:ext uri="{FF2B5EF4-FFF2-40B4-BE49-F238E27FC236}">
                  <a16:creationId xmlns:a16="http://schemas.microsoft.com/office/drawing/2014/main" id="{A4AC5B28-A9DB-6DE2-A75A-CF53CC747272}"/>
                </a:ext>
              </a:extLst>
            </p:cNvPr>
            <p:cNvSpPr/>
            <p:nvPr/>
          </p:nvSpPr>
          <p:spPr>
            <a:xfrm>
              <a:off x="5746892" y="4366967"/>
              <a:ext cx="833888" cy="97682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FEE590F8-5EC1-17A8-1CDF-DC3C9E7FB64C}"/>
                    </a:ext>
                  </a:extLst>
                </p:cNvPr>
                <p:cNvSpPr txBox="1"/>
                <p:nvPr/>
              </p:nvSpPr>
              <p:spPr>
                <a:xfrm>
                  <a:off x="5903137" y="4490305"/>
                  <a:ext cx="560194" cy="5583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0">
                  <a:noAutofit/>
                </a:bodyPr>
                <a:lstStyle>
                  <a:defPPr>
                    <a:defRPr lang="ko-KR"/>
                  </a:defPPr>
                  <a:lvl1pPr algn="ctr">
                    <a:lnSpc>
                      <a:spcPct val="120000"/>
                    </a:lnSpc>
                    <a:defRPr sz="3200" b="1" spc="-300">
                      <a:solidFill>
                        <a:srgbClr val="FD5214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altLang="ko-K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ko-KR" alt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FEE590F8-5EC1-17A8-1CDF-DC3C9E7FB6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03137" y="4490305"/>
                  <a:ext cx="560194" cy="558348"/>
                </a:xfrm>
                <a:prstGeom prst="rect">
                  <a:avLst/>
                </a:prstGeom>
                <a:blipFill>
                  <a:blip r:embed="rId10"/>
                  <a:stretch>
                    <a:fillRect t="-13043" b="-4130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8" name="직선 화살표 연결선 67">
              <a:extLst>
                <a:ext uri="{FF2B5EF4-FFF2-40B4-BE49-F238E27FC236}">
                  <a16:creationId xmlns:a16="http://schemas.microsoft.com/office/drawing/2014/main" id="{19759CAE-675C-E793-1B3A-FB89EF177CBD}"/>
                </a:ext>
              </a:extLst>
            </p:cNvPr>
            <p:cNvCxnSpPr>
              <a:cxnSpLocks/>
              <a:stCxn id="31" idx="2"/>
              <a:endCxn id="32" idx="0"/>
            </p:cNvCxnSpPr>
            <p:nvPr/>
          </p:nvCxnSpPr>
          <p:spPr>
            <a:xfrm flipH="1">
              <a:off x="5216800" y="2429894"/>
              <a:ext cx="1050720" cy="4692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화살표 연결선 69">
              <a:extLst>
                <a:ext uri="{FF2B5EF4-FFF2-40B4-BE49-F238E27FC236}">
                  <a16:creationId xmlns:a16="http://schemas.microsoft.com/office/drawing/2014/main" id="{390A3E87-FB70-E2FB-2720-9FE4F12DE2D8}"/>
                </a:ext>
              </a:extLst>
            </p:cNvPr>
            <p:cNvCxnSpPr>
              <a:cxnSpLocks/>
              <a:stCxn id="31" idx="2"/>
              <a:endCxn id="35" idx="0"/>
            </p:cNvCxnSpPr>
            <p:nvPr/>
          </p:nvCxnSpPr>
          <p:spPr>
            <a:xfrm>
              <a:off x="6267520" y="2429894"/>
              <a:ext cx="1089105" cy="4692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화살표 연결선 74">
              <a:extLst>
                <a:ext uri="{FF2B5EF4-FFF2-40B4-BE49-F238E27FC236}">
                  <a16:creationId xmlns:a16="http://schemas.microsoft.com/office/drawing/2014/main" id="{314D2461-BEFD-BE59-6132-FFE34709AF57}"/>
                </a:ext>
              </a:extLst>
            </p:cNvPr>
            <p:cNvCxnSpPr>
              <a:cxnSpLocks/>
              <a:stCxn id="32" idx="2"/>
              <a:endCxn id="45" idx="0"/>
            </p:cNvCxnSpPr>
            <p:nvPr/>
          </p:nvCxnSpPr>
          <p:spPr>
            <a:xfrm flipH="1">
              <a:off x="4265463" y="3875954"/>
              <a:ext cx="951337" cy="4910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화살표 연결선 77">
              <a:extLst>
                <a:ext uri="{FF2B5EF4-FFF2-40B4-BE49-F238E27FC236}">
                  <a16:creationId xmlns:a16="http://schemas.microsoft.com/office/drawing/2014/main" id="{3338DD0B-9BAD-F4CF-8D0E-52ECE03AD83F}"/>
                </a:ext>
              </a:extLst>
            </p:cNvPr>
            <p:cNvCxnSpPr>
              <a:cxnSpLocks/>
              <a:stCxn id="32" idx="2"/>
              <a:endCxn id="41" idx="0"/>
            </p:cNvCxnSpPr>
            <p:nvPr/>
          </p:nvCxnSpPr>
          <p:spPr>
            <a:xfrm>
              <a:off x="5216800" y="3875954"/>
              <a:ext cx="0" cy="4910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화살표 연결선 80">
              <a:extLst>
                <a:ext uri="{FF2B5EF4-FFF2-40B4-BE49-F238E27FC236}">
                  <a16:creationId xmlns:a16="http://schemas.microsoft.com/office/drawing/2014/main" id="{20DCC789-1EAC-FD91-68E4-5EE3FCAFA560}"/>
                </a:ext>
              </a:extLst>
            </p:cNvPr>
            <p:cNvCxnSpPr>
              <a:cxnSpLocks/>
              <a:stCxn id="32" idx="2"/>
              <a:endCxn id="65" idx="0"/>
            </p:cNvCxnSpPr>
            <p:nvPr/>
          </p:nvCxnSpPr>
          <p:spPr>
            <a:xfrm>
              <a:off x="5216800" y="3875954"/>
              <a:ext cx="947036" cy="4910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8" name="그림 87">
            <a:extLst>
              <a:ext uri="{FF2B5EF4-FFF2-40B4-BE49-F238E27FC236}">
                <a16:creationId xmlns:a16="http://schemas.microsoft.com/office/drawing/2014/main" id="{9642EAE5-158B-40EE-357E-3411217580C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699739" y="36280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96" name="그룹 95">
            <a:extLst>
              <a:ext uri="{FF2B5EF4-FFF2-40B4-BE49-F238E27FC236}">
                <a16:creationId xmlns:a16="http://schemas.microsoft.com/office/drawing/2014/main" id="{17369998-BF5C-B561-6BED-216C3988D252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97" name="그룹 96">
              <a:extLst>
                <a:ext uri="{FF2B5EF4-FFF2-40B4-BE49-F238E27FC236}">
                  <a16:creationId xmlns:a16="http://schemas.microsoft.com/office/drawing/2014/main" id="{50C8E18E-40E9-433E-8257-7A9B85719A9C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01" name="그래픽 57">
                <a:extLst>
                  <a:ext uri="{FF2B5EF4-FFF2-40B4-BE49-F238E27FC236}">
                    <a16:creationId xmlns:a16="http://schemas.microsoft.com/office/drawing/2014/main" id="{DBD2592B-59F4-D816-7C4A-7EB553C398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41A71E27-3400-FE00-C36F-2E0349F1BA8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8" name="그룹 97">
              <a:extLst>
                <a:ext uri="{FF2B5EF4-FFF2-40B4-BE49-F238E27FC236}">
                  <a16:creationId xmlns:a16="http://schemas.microsoft.com/office/drawing/2014/main" id="{D6E4CB79-57BF-03FC-E909-8A9FB49C951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99" name="그래픽 60">
                <a:extLst>
                  <a:ext uri="{FF2B5EF4-FFF2-40B4-BE49-F238E27FC236}">
                    <a16:creationId xmlns:a16="http://schemas.microsoft.com/office/drawing/2014/main" id="{3E2EAB59-91FB-7519-B944-757CF78657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A2F948DA-9942-D313-B20D-14EE6B108818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03" name="타원 102">
            <a:extLst>
              <a:ext uri="{FF2B5EF4-FFF2-40B4-BE49-F238E27FC236}">
                <a16:creationId xmlns:a16="http://schemas.microsoft.com/office/drawing/2014/main" id="{8995ABFB-5FEF-2AD3-B68C-B3D5925A7DC0}"/>
              </a:ext>
            </a:extLst>
          </p:cNvPr>
          <p:cNvSpPr/>
          <p:nvPr/>
        </p:nvSpPr>
        <p:spPr>
          <a:xfrm>
            <a:off x="5447928" y="205995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3BE737F-E72F-9FC7-758C-E2C4B56D045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50" name="그림 49">
            <a:extLst>
              <a:ext uri="{FF2B5EF4-FFF2-40B4-BE49-F238E27FC236}">
                <a16:creationId xmlns:a16="http://schemas.microsoft.com/office/drawing/2014/main" id="{5F47C500-767F-4DA8-BEC4-99F1588729E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03099" y="2078137"/>
            <a:ext cx="2304669" cy="3575304"/>
          </a:xfrm>
          <a:prstGeom prst="rect">
            <a:avLst/>
          </a:prstGeom>
        </p:spPr>
      </p:pic>
      <p:grpSp>
        <p:nvGrpSpPr>
          <p:cNvPr id="74" name="그룹 73">
            <a:extLst>
              <a:ext uri="{FF2B5EF4-FFF2-40B4-BE49-F238E27FC236}">
                <a16:creationId xmlns:a16="http://schemas.microsoft.com/office/drawing/2014/main" id="{3258B136-5540-4AA2-8754-6F21E4A7DD4F}"/>
              </a:ext>
            </a:extLst>
          </p:cNvPr>
          <p:cNvGrpSpPr/>
          <p:nvPr/>
        </p:nvGrpSpPr>
        <p:grpSpPr>
          <a:xfrm>
            <a:off x="236948" y="6391126"/>
            <a:ext cx="4273911" cy="396000"/>
            <a:chOff x="236948" y="6391126"/>
            <a:chExt cx="4273911" cy="396000"/>
          </a:xfrm>
        </p:grpSpPr>
        <p:sp>
          <p:nvSpPr>
            <p:cNvPr id="76" name="사각형: 둥근 모서리 75">
              <a:hlinkClick r:id="rId16" action="ppaction://hlinksldjump"/>
              <a:extLst>
                <a:ext uri="{FF2B5EF4-FFF2-40B4-BE49-F238E27FC236}">
                  <a16:creationId xmlns:a16="http://schemas.microsoft.com/office/drawing/2014/main" id="{EE454FFC-B9A1-454F-8326-30D9CD47C26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7" name="사각형: 둥근 모서리 76">
              <a:hlinkClick r:id="rId17" action="ppaction://hlinksldjump"/>
              <a:extLst>
                <a:ext uri="{FF2B5EF4-FFF2-40B4-BE49-F238E27FC236}">
                  <a16:creationId xmlns:a16="http://schemas.microsoft.com/office/drawing/2014/main" id="{B482874C-4BE9-4F08-B699-C262C5747D0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9" name="사각형: 둥근 모서리 78">
              <a:hlinkClick r:id="rId18" action="ppaction://hlinksldjump"/>
              <a:extLst>
                <a:ext uri="{FF2B5EF4-FFF2-40B4-BE49-F238E27FC236}">
                  <a16:creationId xmlns:a16="http://schemas.microsoft.com/office/drawing/2014/main" id="{E0677F38-3A26-485A-9B38-B1341EAFB23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79">
              <a:hlinkClick r:id="rId19" action="ppaction://hlinksldjump"/>
              <a:extLst>
                <a:ext uri="{FF2B5EF4-FFF2-40B4-BE49-F238E27FC236}">
                  <a16:creationId xmlns:a16="http://schemas.microsoft.com/office/drawing/2014/main" id="{33871C10-5F30-41B3-9335-C3DC2C82FD5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81">
              <a:hlinkClick r:id="rId20" action="ppaction://hlinksldjump"/>
              <a:extLst>
                <a:ext uri="{FF2B5EF4-FFF2-40B4-BE49-F238E27FC236}">
                  <a16:creationId xmlns:a16="http://schemas.microsoft.com/office/drawing/2014/main" id="{28C512E4-C3D4-4594-BEC4-77A17F578BE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82">
              <a:hlinkClick r:id="rId21" action="ppaction://hlinksldjump"/>
              <a:extLst>
                <a:ext uri="{FF2B5EF4-FFF2-40B4-BE49-F238E27FC236}">
                  <a16:creationId xmlns:a16="http://schemas.microsoft.com/office/drawing/2014/main" id="{3CD2DF00-919A-4AFB-878C-76F46F0A48A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85" name="사각형: 둥근 모서리 84">
              <a:hlinkClick r:id="rId22" action="ppaction://hlinksldjump"/>
              <a:extLst>
                <a:ext uri="{FF2B5EF4-FFF2-40B4-BE49-F238E27FC236}">
                  <a16:creationId xmlns:a16="http://schemas.microsoft.com/office/drawing/2014/main" id="{CC418CF8-6A31-4E11-9A77-87E5A01FF0A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4" name="그림 28">
            <a:extLst>
              <a:ext uri="{FF2B5EF4-FFF2-40B4-BE49-F238E27FC236}">
                <a16:creationId xmlns:a16="http://schemas.microsoft.com/office/drawing/2014/main" id="{461CD583-C7F0-090B-C954-4D6C4A23F509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0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와이드스크린</PresentationFormat>
  <Paragraphs>138</Paragraphs>
  <Slides>9</Slides>
  <Notes>1</Notes>
  <HiddenSlides>1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9</vt:i4>
      </vt:variant>
      <vt:variant>
        <vt:lpstr>재구성한 쇼</vt:lpstr>
      </vt:variant>
      <vt:variant>
        <vt:i4>1</vt:i4>
      </vt:variant>
    </vt:vector>
  </HeadingPairs>
  <TitlesOfParts>
    <vt:vector size="17" baseType="lpstr">
      <vt:lpstr>맑은 고딕</vt:lpstr>
      <vt:lpstr>Arial</vt:lpstr>
      <vt:lpstr>Cambria Math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그림1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2023-11-23T11:20:46Z</dcterms:created>
  <dcterms:modified xsi:type="dcterms:W3CDTF">2024-04-29T02:23:20Z</dcterms:modified>
</cp:coreProperties>
</file>